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3" r:id="rId5"/>
    <p:sldId id="264" r:id="rId6"/>
    <p:sldId id="265" r:id="rId7"/>
    <p:sldId id="272" r:id="rId8"/>
    <p:sldId id="271" r:id="rId9"/>
    <p:sldId id="266" r:id="rId10"/>
    <p:sldId id="269" r:id="rId11"/>
    <p:sldId id="274" r:id="rId12"/>
    <p:sldId id="259" r:id="rId13"/>
    <p:sldId id="260" r:id="rId14"/>
    <p:sldId id="27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4687"/>
  </p:normalViewPr>
  <p:slideViewPr>
    <p:cSldViewPr snapToGrid="0">
      <p:cViewPr varScale="1">
        <p:scale>
          <a:sx n="80" d="100"/>
          <a:sy n="80" d="100"/>
        </p:scale>
        <p:origin x="10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70F1A2-2064-4B89-8E6C-5B48EEB5BB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1099A604-CC90-43A3-8417-A03CD54FD2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</a:t>
          </a:r>
          <a:r>
            <a:rPr lang="en-CA"/>
            <a:t>Prospective Analysis of Stock Prices</a:t>
          </a:r>
          <a:r>
            <a:rPr lang="en-US"/>
            <a:t>?</a:t>
          </a:r>
        </a:p>
      </dgm:t>
    </dgm:pt>
    <dgm:pt modelId="{FB56B839-81D5-470C-BA8C-74C3612E0B9B}" type="parTrans" cxnId="{FE0964EE-C180-41CA-905F-F55A310D1982}">
      <dgm:prSet/>
      <dgm:spPr/>
      <dgm:t>
        <a:bodyPr/>
        <a:lstStyle/>
        <a:p>
          <a:endParaRPr lang="en-US"/>
        </a:p>
      </dgm:t>
    </dgm:pt>
    <dgm:pt modelId="{6A8AC023-8BC0-42E1-A255-738314505E9A}" type="sibTrans" cxnId="{FE0964EE-C180-41CA-905F-F55A310D1982}">
      <dgm:prSet/>
      <dgm:spPr/>
      <dgm:t>
        <a:bodyPr/>
        <a:lstStyle/>
        <a:p>
          <a:endParaRPr lang="en-US"/>
        </a:p>
      </dgm:t>
    </dgm:pt>
    <dgm:pt modelId="{D0856A0A-73F2-4F52-86F3-F2FCA2378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Purpose</a:t>
          </a:r>
        </a:p>
      </dgm:t>
    </dgm:pt>
    <dgm:pt modelId="{90A713E1-61E8-4FB9-BF24-57028889287D}" type="parTrans" cxnId="{14719384-B46E-4BA4-B545-915D9A9F601C}">
      <dgm:prSet/>
      <dgm:spPr/>
      <dgm:t>
        <a:bodyPr/>
        <a:lstStyle/>
        <a:p>
          <a:endParaRPr lang="en-US"/>
        </a:p>
      </dgm:t>
    </dgm:pt>
    <dgm:pt modelId="{A76663E1-B6A1-47EC-949B-3C148E783409}" type="sibTrans" cxnId="{14719384-B46E-4BA4-B545-915D9A9F601C}">
      <dgm:prSet/>
      <dgm:spPr/>
      <dgm:t>
        <a:bodyPr/>
        <a:lstStyle/>
        <a:p>
          <a:endParaRPr lang="en-US"/>
        </a:p>
      </dgm:t>
    </dgm:pt>
    <dgm:pt modelId="{90F5D9B5-6140-44E2-9008-FCBAACCA37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Approach</a:t>
          </a:r>
        </a:p>
      </dgm:t>
    </dgm:pt>
    <dgm:pt modelId="{A7823EAD-DFAA-41D9-97DA-EE3D6CF621D8}" type="parTrans" cxnId="{AAD9AA53-AF95-4F1B-9ADA-C5D4399D223F}">
      <dgm:prSet/>
      <dgm:spPr/>
      <dgm:t>
        <a:bodyPr/>
        <a:lstStyle/>
        <a:p>
          <a:endParaRPr lang="en-US"/>
        </a:p>
      </dgm:t>
    </dgm:pt>
    <dgm:pt modelId="{7264E69A-8C9B-40B9-8B2A-7B5A7EFAFFBB}" type="sibTrans" cxnId="{AAD9AA53-AF95-4F1B-9ADA-C5D4399D223F}">
      <dgm:prSet/>
      <dgm:spPr/>
      <dgm:t>
        <a:bodyPr/>
        <a:lstStyle/>
        <a:p>
          <a:endParaRPr lang="en-US"/>
        </a:p>
      </dgm:t>
    </dgm:pt>
    <dgm:pt modelId="{9F2CD1A6-2B56-4BAA-85AC-EBFCD542AF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Datasets &amp; Data Preparation</a:t>
          </a:r>
        </a:p>
      </dgm:t>
    </dgm:pt>
    <dgm:pt modelId="{1DA6FC7B-9855-4AA0-9800-FB8DDEC60528}" type="parTrans" cxnId="{A351442C-53D7-42C8-8322-A88F898D24C9}">
      <dgm:prSet/>
      <dgm:spPr/>
      <dgm:t>
        <a:bodyPr/>
        <a:lstStyle/>
        <a:p>
          <a:endParaRPr lang="en-US"/>
        </a:p>
      </dgm:t>
    </dgm:pt>
    <dgm:pt modelId="{B33B0C42-891C-4E7F-8A8D-92875AED8AC5}" type="sibTrans" cxnId="{A351442C-53D7-42C8-8322-A88F898D24C9}">
      <dgm:prSet/>
      <dgm:spPr/>
      <dgm:t>
        <a:bodyPr/>
        <a:lstStyle/>
        <a:p>
          <a:endParaRPr lang="en-US"/>
        </a:p>
      </dgm:t>
    </dgm:pt>
    <dgm:pt modelId="{1531E08F-9F28-4F6D-8998-3B4EC590A9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Selection</a:t>
          </a:r>
        </a:p>
      </dgm:t>
    </dgm:pt>
    <dgm:pt modelId="{845188B1-6A2D-4AE3-A3CB-E1A19BAA37F6}" type="parTrans" cxnId="{1BFF62A2-142B-4B9D-8790-481E41CA46AA}">
      <dgm:prSet/>
      <dgm:spPr/>
      <dgm:t>
        <a:bodyPr/>
        <a:lstStyle/>
        <a:p>
          <a:endParaRPr lang="en-US"/>
        </a:p>
      </dgm:t>
    </dgm:pt>
    <dgm:pt modelId="{F92F4686-5166-4F86-8ECE-BCAA18EAF974}" type="sibTrans" cxnId="{1BFF62A2-142B-4B9D-8790-481E41CA46AA}">
      <dgm:prSet/>
      <dgm:spPr/>
      <dgm:t>
        <a:bodyPr/>
        <a:lstStyle/>
        <a:p>
          <a:endParaRPr lang="en-US"/>
        </a:p>
      </dgm:t>
    </dgm:pt>
    <dgm:pt modelId="{5FB436CD-09DF-4013-B484-DCAFD81E55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Evaluation &amp; Presentation</a:t>
          </a:r>
        </a:p>
      </dgm:t>
    </dgm:pt>
    <dgm:pt modelId="{40970804-4F3D-4CE4-9A50-9FCCABC2CCCE}" type="parTrans" cxnId="{40FBB3EB-C66F-4F93-A604-EECD8E1381C9}">
      <dgm:prSet/>
      <dgm:spPr/>
      <dgm:t>
        <a:bodyPr/>
        <a:lstStyle/>
        <a:p>
          <a:endParaRPr lang="en-US"/>
        </a:p>
      </dgm:t>
    </dgm:pt>
    <dgm:pt modelId="{A970F703-B9E0-4E1A-95CD-803B4B06501A}" type="sibTrans" cxnId="{40FBB3EB-C66F-4F93-A604-EECD8E1381C9}">
      <dgm:prSet/>
      <dgm:spPr/>
      <dgm:t>
        <a:bodyPr/>
        <a:lstStyle/>
        <a:p>
          <a:endParaRPr lang="en-US"/>
        </a:p>
      </dgm:t>
    </dgm:pt>
    <dgm:pt modelId="{B1922FC9-99B8-4E81-98DB-5DBDCB4963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Limitation</a:t>
          </a:r>
        </a:p>
      </dgm:t>
    </dgm:pt>
    <dgm:pt modelId="{85EFE8EE-20B6-4C0F-8E87-94B8D4456001}" type="parTrans" cxnId="{36F897F7-B275-4206-A7CE-1B413D70495A}">
      <dgm:prSet/>
      <dgm:spPr/>
      <dgm:t>
        <a:bodyPr/>
        <a:lstStyle/>
        <a:p>
          <a:endParaRPr lang="en-US"/>
        </a:p>
      </dgm:t>
    </dgm:pt>
    <dgm:pt modelId="{27EB3545-0E05-4EBB-BD68-51DEB3DE9E81}" type="sibTrans" cxnId="{36F897F7-B275-4206-A7CE-1B413D70495A}">
      <dgm:prSet/>
      <dgm:spPr/>
      <dgm:t>
        <a:bodyPr/>
        <a:lstStyle/>
        <a:p>
          <a:endParaRPr lang="en-US"/>
        </a:p>
      </dgm:t>
    </dgm:pt>
    <dgm:pt modelId="{6084A5B1-6351-43A5-9EBD-DA304AE2D5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AD82CA31-08A6-42A1-AE53-C0933296FFE2}" type="parTrans" cxnId="{4FB254E3-0B82-4205-986E-72020DA83C0E}">
      <dgm:prSet/>
      <dgm:spPr/>
      <dgm:t>
        <a:bodyPr/>
        <a:lstStyle/>
        <a:p>
          <a:endParaRPr lang="en-US"/>
        </a:p>
      </dgm:t>
    </dgm:pt>
    <dgm:pt modelId="{D58828D7-CF79-4A7A-A81A-A2E733D7C488}" type="sibTrans" cxnId="{4FB254E3-0B82-4205-986E-72020DA83C0E}">
      <dgm:prSet/>
      <dgm:spPr/>
      <dgm:t>
        <a:bodyPr/>
        <a:lstStyle/>
        <a:p>
          <a:endParaRPr lang="en-US"/>
        </a:p>
      </dgm:t>
    </dgm:pt>
    <dgm:pt modelId="{4BDA0350-4BC8-4CFD-85AC-03BB29E8654C}" type="pres">
      <dgm:prSet presAssocID="{0970F1A2-2064-4B89-8E6C-5B48EEB5BBD2}" presName="root" presStyleCnt="0">
        <dgm:presLayoutVars>
          <dgm:dir/>
          <dgm:resizeHandles val="exact"/>
        </dgm:presLayoutVars>
      </dgm:prSet>
      <dgm:spPr/>
    </dgm:pt>
    <dgm:pt modelId="{9A42AD19-DD4D-412B-8664-DFF947585617}" type="pres">
      <dgm:prSet presAssocID="{1099A604-CC90-43A3-8417-A03CD54FD20F}" presName="compNode" presStyleCnt="0"/>
      <dgm:spPr/>
    </dgm:pt>
    <dgm:pt modelId="{0F8ED972-0FD4-4EEA-9FFD-0C9492E7EFE5}" type="pres">
      <dgm:prSet presAssocID="{1099A604-CC90-43A3-8417-A03CD54FD20F}" presName="bgRect" presStyleLbl="bgShp" presStyleIdx="0" presStyleCnt="8"/>
      <dgm:spPr/>
    </dgm:pt>
    <dgm:pt modelId="{0A86FFD9-A9C2-4CCC-8203-CB6C313CB3C5}" type="pres">
      <dgm:prSet presAssocID="{1099A604-CC90-43A3-8417-A03CD54FD20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5CA33953-1FCC-4A9A-B7FE-26835575B0FF}" type="pres">
      <dgm:prSet presAssocID="{1099A604-CC90-43A3-8417-A03CD54FD20F}" presName="spaceRect" presStyleCnt="0"/>
      <dgm:spPr/>
    </dgm:pt>
    <dgm:pt modelId="{CB026251-2341-47C9-8DF4-35C98EB945C5}" type="pres">
      <dgm:prSet presAssocID="{1099A604-CC90-43A3-8417-A03CD54FD20F}" presName="parTx" presStyleLbl="revTx" presStyleIdx="0" presStyleCnt="8">
        <dgm:presLayoutVars>
          <dgm:chMax val="0"/>
          <dgm:chPref val="0"/>
        </dgm:presLayoutVars>
      </dgm:prSet>
      <dgm:spPr/>
    </dgm:pt>
    <dgm:pt modelId="{449F5EF1-22EE-4AC7-B398-2459938A18A3}" type="pres">
      <dgm:prSet presAssocID="{6A8AC023-8BC0-42E1-A255-738314505E9A}" presName="sibTrans" presStyleCnt="0"/>
      <dgm:spPr/>
    </dgm:pt>
    <dgm:pt modelId="{953359DF-4759-4A71-8C63-3E51AC6C18A7}" type="pres">
      <dgm:prSet presAssocID="{D0856A0A-73F2-4F52-86F3-F2FCA2378DFA}" presName="compNode" presStyleCnt="0"/>
      <dgm:spPr/>
    </dgm:pt>
    <dgm:pt modelId="{C9D13D03-4863-42FC-BA38-B2780DC8CBC8}" type="pres">
      <dgm:prSet presAssocID="{D0856A0A-73F2-4F52-86F3-F2FCA2378DFA}" presName="bgRect" presStyleLbl="bgShp" presStyleIdx="1" presStyleCnt="8"/>
      <dgm:spPr/>
    </dgm:pt>
    <dgm:pt modelId="{9DCA84A8-496D-4C51-B2A6-4B7F524A98E2}" type="pres">
      <dgm:prSet presAssocID="{D0856A0A-73F2-4F52-86F3-F2FCA2378DF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C5256F-E5F8-4AB8-9087-5CD61FF64169}" type="pres">
      <dgm:prSet presAssocID="{D0856A0A-73F2-4F52-86F3-F2FCA2378DFA}" presName="spaceRect" presStyleCnt="0"/>
      <dgm:spPr/>
    </dgm:pt>
    <dgm:pt modelId="{983A0898-C087-441B-9947-A04626746060}" type="pres">
      <dgm:prSet presAssocID="{D0856A0A-73F2-4F52-86F3-F2FCA2378DFA}" presName="parTx" presStyleLbl="revTx" presStyleIdx="1" presStyleCnt="8">
        <dgm:presLayoutVars>
          <dgm:chMax val="0"/>
          <dgm:chPref val="0"/>
        </dgm:presLayoutVars>
      </dgm:prSet>
      <dgm:spPr/>
    </dgm:pt>
    <dgm:pt modelId="{BA91D15C-3D70-4C9E-80E7-737C79546E9C}" type="pres">
      <dgm:prSet presAssocID="{A76663E1-B6A1-47EC-949B-3C148E783409}" presName="sibTrans" presStyleCnt="0"/>
      <dgm:spPr/>
    </dgm:pt>
    <dgm:pt modelId="{7AC5693A-C721-4200-9161-6A6D047E6EB5}" type="pres">
      <dgm:prSet presAssocID="{90F5D9B5-6140-44E2-9008-FCBAACCA37A8}" presName="compNode" presStyleCnt="0"/>
      <dgm:spPr/>
    </dgm:pt>
    <dgm:pt modelId="{32FA1325-675E-4805-B95C-F1CD907989F4}" type="pres">
      <dgm:prSet presAssocID="{90F5D9B5-6140-44E2-9008-FCBAACCA37A8}" presName="bgRect" presStyleLbl="bgShp" presStyleIdx="2" presStyleCnt="8"/>
      <dgm:spPr/>
    </dgm:pt>
    <dgm:pt modelId="{A3ED7828-E74E-469D-B360-E5C1BE088CE2}" type="pres">
      <dgm:prSet presAssocID="{90F5D9B5-6140-44E2-9008-FCBAACCA37A8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5D09D6C-2DFB-4901-B3DC-A087F961200B}" type="pres">
      <dgm:prSet presAssocID="{90F5D9B5-6140-44E2-9008-FCBAACCA37A8}" presName="spaceRect" presStyleCnt="0"/>
      <dgm:spPr/>
    </dgm:pt>
    <dgm:pt modelId="{01F111D0-9460-407E-B89E-A3134FC1FB72}" type="pres">
      <dgm:prSet presAssocID="{90F5D9B5-6140-44E2-9008-FCBAACCA37A8}" presName="parTx" presStyleLbl="revTx" presStyleIdx="2" presStyleCnt="8">
        <dgm:presLayoutVars>
          <dgm:chMax val="0"/>
          <dgm:chPref val="0"/>
        </dgm:presLayoutVars>
      </dgm:prSet>
      <dgm:spPr/>
    </dgm:pt>
    <dgm:pt modelId="{B5124A51-B2C5-4F8F-AE63-173E60E85B0F}" type="pres">
      <dgm:prSet presAssocID="{7264E69A-8C9B-40B9-8B2A-7B5A7EFAFFBB}" presName="sibTrans" presStyleCnt="0"/>
      <dgm:spPr/>
    </dgm:pt>
    <dgm:pt modelId="{CE87C93A-7725-4659-8368-559A1F3734F6}" type="pres">
      <dgm:prSet presAssocID="{9F2CD1A6-2B56-4BAA-85AC-EBFCD542AF1D}" presName="compNode" presStyleCnt="0"/>
      <dgm:spPr/>
    </dgm:pt>
    <dgm:pt modelId="{ACE1179D-9BBD-4A01-8561-F92B359E445A}" type="pres">
      <dgm:prSet presAssocID="{9F2CD1A6-2B56-4BAA-85AC-EBFCD542AF1D}" presName="bgRect" presStyleLbl="bgShp" presStyleIdx="3" presStyleCnt="8"/>
      <dgm:spPr/>
    </dgm:pt>
    <dgm:pt modelId="{C9A4FAD9-8232-4C86-A6F4-B9647EC1D428}" type="pres">
      <dgm:prSet presAssocID="{9F2CD1A6-2B56-4BAA-85AC-EBFCD542AF1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177BC8-CC45-477E-9997-2243657879AF}" type="pres">
      <dgm:prSet presAssocID="{9F2CD1A6-2B56-4BAA-85AC-EBFCD542AF1D}" presName="spaceRect" presStyleCnt="0"/>
      <dgm:spPr/>
    </dgm:pt>
    <dgm:pt modelId="{BA1BD5E8-F60F-4D5C-83EA-325E9F13EC78}" type="pres">
      <dgm:prSet presAssocID="{9F2CD1A6-2B56-4BAA-85AC-EBFCD542AF1D}" presName="parTx" presStyleLbl="revTx" presStyleIdx="3" presStyleCnt="8">
        <dgm:presLayoutVars>
          <dgm:chMax val="0"/>
          <dgm:chPref val="0"/>
        </dgm:presLayoutVars>
      </dgm:prSet>
      <dgm:spPr/>
    </dgm:pt>
    <dgm:pt modelId="{CF2810D9-2C88-4055-B045-44CF24B7375C}" type="pres">
      <dgm:prSet presAssocID="{B33B0C42-891C-4E7F-8A8D-92875AED8AC5}" presName="sibTrans" presStyleCnt="0"/>
      <dgm:spPr/>
    </dgm:pt>
    <dgm:pt modelId="{EC8EF593-3A71-414D-911E-C139A75A8DB3}" type="pres">
      <dgm:prSet presAssocID="{1531E08F-9F28-4F6D-8998-3B4EC590A909}" presName="compNode" presStyleCnt="0"/>
      <dgm:spPr/>
    </dgm:pt>
    <dgm:pt modelId="{8EA111E8-0850-4FE9-BA1A-3A5843B4D683}" type="pres">
      <dgm:prSet presAssocID="{1531E08F-9F28-4F6D-8998-3B4EC590A909}" presName="bgRect" presStyleLbl="bgShp" presStyleIdx="4" presStyleCnt="8"/>
      <dgm:spPr/>
    </dgm:pt>
    <dgm:pt modelId="{5451135B-A12D-4C1E-96BA-E55B6DD98E2A}" type="pres">
      <dgm:prSet presAssocID="{1531E08F-9F28-4F6D-8998-3B4EC590A90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17AC36-3184-4BFA-8774-437CA8436183}" type="pres">
      <dgm:prSet presAssocID="{1531E08F-9F28-4F6D-8998-3B4EC590A909}" presName="spaceRect" presStyleCnt="0"/>
      <dgm:spPr/>
    </dgm:pt>
    <dgm:pt modelId="{1B0863DB-B48E-4E11-B4AD-11DD73065DEA}" type="pres">
      <dgm:prSet presAssocID="{1531E08F-9F28-4F6D-8998-3B4EC590A909}" presName="parTx" presStyleLbl="revTx" presStyleIdx="4" presStyleCnt="8">
        <dgm:presLayoutVars>
          <dgm:chMax val="0"/>
          <dgm:chPref val="0"/>
        </dgm:presLayoutVars>
      </dgm:prSet>
      <dgm:spPr/>
    </dgm:pt>
    <dgm:pt modelId="{47B8F032-33EA-4B20-938D-28016FED859C}" type="pres">
      <dgm:prSet presAssocID="{F92F4686-5166-4F86-8ECE-BCAA18EAF974}" presName="sibTrans" presStyleCnt="0"/>
      <dgm:spPr/>
    </dgm:pt>
    <dgm:pt modelId="{5F474626-9EBC-4436-B8E4-BE2B536AD92D}" type="pres">
      <dgm:prSet presAssocID="{5FB436CD-09DF-4013-B484-DCAFD81E551D}" presName="compNode" presStyleCnt="0"/>
      <dgm:spPr/>
    </dgm:pt>
    <dgm:pt modelId="{3952E0B9-B803-44CE-BD76-D670FF6E7367}" type="pres">
      <dgm:prSet presAssocID="{5FB436CD-09DF-4013-B484-DCAFD81E551D}" presName="bgRect" presStyleLbl="bgShp" presStyleIdx="5" presStyleCnt="8"/>
      <dgm:spPr/>
    </dgm:pt>
    <dgm:pt modelId="{371C4764-6442-41A4-BE3C-4552298AFB63}" type="pres">
      <dgm:prSet presAssocID="{5FB436CD-09DF-4013-B484-DCAFD81E551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D6942D7-0E98-453C-A9C7-B6202DF41C00}" type="pres">
      <dgm:prSet presAssocID="{5FB436CD-09DF-4013-B484-DCAFD81E551D}" presName="spaceRect" presStyleCnt="0"/>
      <dgm:spPr/>
    </dgm:pt>
    <dgm:pt modelId="{64E58213-3391-4A7B-93ED-5A0721C1A9CC}" type="pres">
      <dgm:prSet presAssocID="{5FB436CD-09DF-4013-B484-DCAFD81E551D}" presName="parTx" presStyleLbl="revTx" presStyleIdx="5" presStyleCnt="8">
        <dgm:presLayoutVars>
          <dgm:chMax val="0"/>
          <dgm:chPref val="0"/>
        </dgm:presLayoutVars>
      </dgm:prSet>
      <dgm:spPr/>
    </dgm:pt>
    <dgm:pt modelId="{F0B0CE2B-1309-414C-8332-C55AF3E07368}" type="pres">
      <dgm:prSet presAssocID="{A970F703-B9E0-4E1A-95CD-803B4B06501A}" presName="sibTrans" presStyleCnt="0"/>
      <dgm:spPr/>
    </dgm:pt>
    <dgm:pt modelId="{7EFD7794-B85C-4D69-9727-A4CB558E58AA}" type="pres">
      <dgm:prSet presAssocID="{B1922FC9-99B8-4E81-98DB-5DBDCB49639D}" presName="compNode" presStyleCnt="0"/>
      <dgm:spPr/>
    </dgm:pt>
    <dgm:pt modelId="{865DFF87-D065-4D29-B449-73CFB514C866}" type="pres">
      <dgm:prSet presAssocID="{B1922FC9-99B8-4E81-98DB-5DBDCB49639D}" presName="bgRect" presStyleLbl="bgShp" presStyleIdx="6" presStyleCnt="8"/>
      <dgm:spPr/>
    </dgm:pt>
    <dgm:pt modelId="{6F5B021D-D5D7-49C4-A3B0-764946133293}" type="pres">
      <dgm:prSet presAssocID="{B1922FC9-99B8-4E81-98DB-5DBDCB49639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245CB68-8C08-444B-9C9D-3D75C41989E0}" type="pres">
      <dgm:prSet presAssocID="{B1922FC9-99B8-4E81-98DB-5DBDCB49639D}" presName="spaceRect" presStyleCnt="0"/>
      <dgm:spPr/>
    </dgm:pt>
    <dgm:pt modelId="{4FE721E6-3857-4201-8378-E3E236F7844B}" type="pres">
      <dgm:prSet presAssocID="{B1922FC9-99B8-4E81-98DB-5DBDCB49639D}" presName="parTx" presStyleLbl="revTx" presStyleIdx="6" presStyleCnt="8">
        <dgm:presLayoutVars>
          <dgm:chMax val="0"/>
          <dgm:chPref val="0"/>
        </dgm:presLayoutVars>
      </dgm:prSet>
      <dgm:spPr/>
    </dgm:pt>
    <dgm:pt modelId="{858480C0-2EBD-411F-9A9A-23E7C0ECC3BD}" type="pres">
      <dgm:prSet presAssocID="{27EB3545-0E05-4EBB-BD68-51DEB3DE9E81}" presName="sibTrans" presStyleCnt="0"/>
      <dgm:spPr/>
    </dgm:pt>
    <dgm:pt modelId="{21D64D49-4186-4D5F-8303-208436EAD7B0}" type="pres">
      <dgm:prSet presAssocID="{6084A5B1-6351-43A5-9EBD-DA304AE2D52B}" presName="compNode" presStyleCnt="0"/>
      <dgm:spPr/>
    </dgm:pt>
    <dgm:pt modelId="{5D8950C1-D143-4901-A200-17403568A8FD}" type="pres">
      <dgm:prSet presAssocID="{6084A5B1-6351-43A5-9EBD-DA304AE2D52B}" presName="bgRect" presStyleLbl="bgShp" presStyleIdx="7" presStyleCnt="8"/>
      <dgm:spPr/>
    </dgm:pt>
    <dgm:pt modelId="{3D424588-7727-4C35-AE62-FA3531AD1C31}" type="pres">
      <dgm:prSet presAssocID="{6084A5B1-6351-43A5-9EBD-DA304AE2D52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B9739B8-D8BD-4493-9F4F-98F50F5D2D77}" type="pres">
      <dgm:prSet presAssocID="{6084A5B1-6351-43A5-9EBD-DA304AE2D52B}" presName="spaceRect" presStyleCnt="0"/>
      <dgm:spPr/>
    </dgm:pt>
    <dgm:pt modelId="{1AAC80B4-E89F-4F79-BB6B-2828DA18E362}" type="pres">
      <dgm:prSet presAssocID="{6084A5B1-6351-43A5-9EBD-DA304AE2D52B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23A0570A-E675-4E08-8F5C-CB1F541C9BAD}" type="presOf" srcId="{90F5D9B5-6140-44E2-9008-FCBAACCA37A8}" destId="{01F111D0-9460-407E-B89E-A3134FC1FB72}" srcOrd="0" destOrd="0" presId="urn:microsoft.com/office/officeart/2018/2/layout/IconVerticalSolidList"/>
    <dgm:cxn modelId="{A351442C-53D7-42C8-8322-A88F898D24C9}" srcId="{0970F1A2-2064-4B89-8E6C-5B48EEB5BBD2}" destId="{9F2CD1A6-2B56-4BAA-85AC-EBFCD542AF1D}" srcOrd="3" destOrd="0" parTransId="{1DA6FC7B-9855-4AA0-9800-FB8DDEC60528}" sibTransId="{B33B0C42-891C-4E7F-8A8D-92875AED8AC5}"/>
    <dgm:cxn modelId="{C329083D-D905-40D7-BA62-3BAF78D03E95}" type="presOf" srcId="{5FB436CD-09DF-4013-B484-DCAFD81E551D}" destId="{64E58213-3391-4A7B-93ED-5A0721C1A9CC}" srcOrd="0" destOrd="0" presId="urn:microsoft.com/office/officeart/2018/2/layout/IconVerticalSolidList"/>
    <dgm:cxn modelId="{AC19824B-29F5-466C-9B06-E8CFC7B54495}" type="presOf" srcId="{B1922FC9-99B8-4E81-98DB-5DBDCB49639D}" destId="{4FE721E6-3857-4201-8378-E3E236F7844B}" srcOrd="0" destOrd="0" presId="urn:microsoft.com/office/officeart/2018/2/layout/IconVerticalSolidList"/>
    <dgm:cxn modelId="{AAD9AA53-AF95-4F1B-9ADA-C5D4399D223F}" srcId="{0970F1A2-2064-4B89-8E6C-5B48EEB5BBD2}" destId="{90F5D9B5-6140-44E2-9008-FCBAACCA37A8}" srcOrd="2" destOrd="0" parTransId="{A7823EAD-DFAA-41D9-97DA-EE3D6CF621D8}" sibTransId="{7264E69A-8C9B-40B9-8B2A-7B5A7EFAFFBB}"/>
    <dgm:cxn modelId="{455B0080-D4A0-4272-97BF-C90070EB2C87}" type="presOf" srcId="{9F2CD1A6-2B56-4BAA-85AC-EBFCD542AF1D}" destId="{BA1BD5E8-F60F-4D5C-83EA-325E9F13EC78}" srcOrd="0" destOrd="0" presId="urn:microsoft.com/office/officeart/2018/2/layout/IconVerticalSolidList"/>
    <dgm:cxn modelId="{14719384-B46E-4BA4-B545-915D9A9F601C}" srcId="{0970F1A2-2064-4B89-8E6C-5B48EEB5BBD2}" destId="{D0856A0A-73F2-4F52-86F3-F2FCA2378DFA}" srcOrd="1" destOrd="0" parTransId="{90A713E1-61E8-4FB9-BF24-57028889287D}" sibTransId="{A76663E1-B6A1-47EC-949B-3C148E783409}"/>
    <dgm:cxn modelId="{1BFF62A2-142B-4B9D-8790-481E41CA46AA}" srcId="{0970F1A2-2064-4B89-8E6C-5B48EEB5BBD2}" destId="{1531E08F-9F28-4F6D-8998-3B4EC590A909}" srcOrd="4" destOrd="0" parTransId="{845188B1-6A2D-4AE3-A3CB-E1A19BAA37F6}" sibTransId="{F92F4686-5166-4F86-8ECE-BCAA18EAF974}"/>
    <dgm:cxn modelId="{014798DF-E7E8-4CCE-A965-AE876E8A1768}" type="presOf" srcId="{D0856A0A-73F2-4F52-86F3-F2FCA2378DFA}" destId="{983A0898-C087-441B-9947-A04626746060}" srcOrd="0" destOrd="0" presId="urn:microsoft.com/office/officeart/2018/2/layout/IconVerticalSolidList"/>
    <dgm:cxn modelId="{4FB254E3-0B82-4205-986E-72020DA83C0E}" srcId="{0970F1A2-2064-4B89-8E6C-5B48EEB5BBD2}" destId="{6084A5B1-6351-43A5-9EBD-DA304AE2D52B}" srcOrd="7" destOrd="0" parTransId="{AD82CA31-08A6-42A1-AE53-C0933296FFE2}" sibTransId="{D58828D7-CF79-4A7A-A81A-A2E733D7C488}"/>
    <dgm:cxn modelId="{40FBB3EB-C66F-4F93-A604-EECD8E1381C9}" srcId="{0970F1A2-2064-4B89-8E6C-5B48EEB5BBD2}" destId="{5FB436CD-09DF-4013-B484-DCAFD81E551D}" srcOrd="5" destOrd="0" parTransId="{40970804-4F3D-4CE4-9A50-9FCCABC2CCCE}" sibTransId="{A970F703-B9E0-4E1A-95CD-803B4B06501A}"/>
    <dgm:cxn modelId="{FE0964EE-C180-41CA-905F-F55A310D1982}" srcId="{0970F1A2-2064-4B89-8E6C-5B48EEB5BBD2}" destId="{1099A604-CC90-43A3-8417-A03CD54FD20F}" srcOrd="0" destOrd="0" parTransId="{FB56B839-81D5-470C-BA8C-74C3612E0B9B}" sibTransId="{6A8AC023-8BC0-42E1-A255-738314505E9A}"/>
    <dgm:cxn modelId="{97F7AFF0-840C-45FE-A1D7-5712B5C3254C}" type="presOf" srcId="{0970F1A2-2064-4B89-8E6C-5B48EEB5BBD2}" destId="{4BDA0350-4BC8-4CFD-85AC-03BB29E8654C}" srcOrd="0" destOrd="0" presId="urn:microsoft.com/office/officeart/2018/2/layout/IconVerticalSolidList"/>
    <dgm:cxn modelId="{8DD78FF3-E2F7-433C-9DD4-9861F35A6EF2}" type="presOf" srcId="{1531E08F-9F28-4F6D-8998-3B4EC590A909}" destId="{1B0863DB-B48E-4E11-B4AD-11DD73065DEA}" srcOrd="0" destOrd="0" presId="urn:microsoft.com/office/officeart/2018/2/layout/IconVerticalSolidList"/>
    <dgm:cxn modelId="{36F897F7-B275-4206-A7CE-1B413D70495A}" srcId="{0970F1A2-2064-4B89-8E6C-5B48EEB5BBD2}" destId="{B1922FC9-99B8-4E81-98DB-5DBDCB49639D}" srcOrd="6" destOrd="0" parTransId="{85EFE8EE-20B6-4C0F-8E87-94B8D4456001}" sibTransId="{27EB3545-0E05-4EBB-BD68-51DEB3DE9E81}"/>
    <dgm:cxn modelId="{C86220F8-F452-443D-B8F9-AC8BC85D45DA}" type="presOf" srcId="{6084A5B1-6351-43A5-9EBD-DA304AE2D52B}" destId="{1AAC80B4-E89F-4F79-BB6B-2828DA18E362}" srcOrd="0" destOrd="0" presId="urn:microsoft.com/office/officeart/2018/2/layout/IconVerticalSolidList"/>
    <dgm:cxn modelId="{68F09EF8-5C32-4AD1-AD1F-D9FB50D13267}" type="presOf" srcId="{1099A604-CC90-43A3-8417-A03CD54FD20F}" destId="{CB026251-2341-47C9-8DF4-35C98EB945C5}" srcOrd="0" destOrd="0" presId="urn:microsoft.com/office/officeart/2018/2/layout/IconVerticalSolidList"/>
    <dgm:cxn modelId="{FA9D889C-61B3-4B00-8209-AEE4258DF51B}" type="presParOf" srcId="{4BDA0350-4BC8-4CFD-85AC-03BB29E8654C}" destId="{9A42AD19-DD4D-412B-8664-DFF947585617}" srcOrd="0" destOrd="0" presId="urn:microsoft.com/office/officeart/2018/2/layout/IconVerticalSolidList"/>
    <dgm:cxn modelId="{853FE052-D5E8-4B8B-82FC-8C084DD2EE3E}" type="presParOf" srcId="{9A42AD19-DD4D-412B-8664-DFF947585617}" destId="{0F8ED972-0FD4-4EEA-9FFD-0C9492E7EFE5}" srcOrd="0" destOrd="0" presId="urn:microsoft.com/office/officeart/2018/2/layout/IconVerticalSolidList"/>
    <dgm:cxn modelId="{F072D05A-EA7C-496E-8F07-637C653100E2}" type="presParOf" srcId="{9A42AD19-DD4D-412B-8664-DFF947585617}" destId="{0A86FFD9-A9C2-4CCC-8203-CB6C313CB3C5}" srcOrd="1" destOrd="0" presId="urn:microsoft.com/office/officeart/2018/2/layout/IconVerticalSolidList"/>
    <dgm:cxn modelId="{F3605323-2C3E-49AF-B1BC-6DDB6C9C4CA6}" type="presParOf" srcId="{9A42AD19-DD4D-412B-8664-DFF947585617}" destId="{5CA33953-1FCC-4A9A-B7FE-26835575B0FF}" srcOrd="2" destOrd="0" presId="urn:microsoft.com/office/officeart/2018/2/layout/IconVerticalSolidList"/>
    <dgm:cxn modelId="{97EB1364-C5C3-4CB8-BD26-5024E422D246}" type="presParOf" srcId="{9A42AD19-DD4D-412B-8664-DFF947585617}" destId="{CB026251-2341-47C9-8DF4-35C98EB945C5}" srcOrd="3" destOrd="0" presId="urn:microsoft.com/office/officeart/2018/2/layout/IconVerticalSolidList"/>
    <dgm:cxn modelId="{282966A9-1C84-4058-A366-CC8544B7D16A}" type="presParOf" srcId="{4BDA0350-4BC8-4CFD-85AC-03BB29E8654C}" destId="{449F5EF1-22EE-4AC7-B398-2459938A18A3}" srcOrd="1" destOrd="0" presId="urn:microsoft.com/office/officeart/2018/2/layout/IconVerticalSolidList"/>
    <dgm:cxn modelId="{15E64DF8-B443-4DCE-AB9A-C04CC562FFCE}" type="presParOf" srcId="{4BDA0350-4BC8-4CFD-85AC-03BB29E8654C}" destId="{953359DF-4759-4A71-8C63-3E51AC6C18A7}" srcOrd="2" destOrd="0" presId="urn:microsoft.com/office/officeart/2018/2/layout/IconVerticalSolidList"/>
    <dgm:cxn modelId="{6A82C8A8-2BA2-43D1-9B5C-25822587824D}" type="presParOf" srcId="{953359DF-4759-4A71-8C63-3E51AC6C18A7}" destId="{C9D13D03-4863-42FC-BA38-B2780DC8CBC8}" srcOrd="0" destOrd="0" presId="urn:microsoft.com/office/officeart/2018/2/layout/IconVerticalSolidList"/>
    <dgm:cxn modelId="{C87BD97C-320B-4659-8E44-202EB45B937E}" type="presParOf" srcId="{953359DF-4759-4A71-8C63-3E51AC6C18A7}" destId="{9DCA84A8-496D-4C51-B2A6-4B7F524A98E2}" srcOrd="1" destOrd="0" presId="urn:microsoft.com/office/officeart/2018/2/layout/IconVerticalSolidList"/>
    <dgm:cxn modelId="{77064332-FD94-47B4-A9F0-0F8740FF41FA}" type="presParOf" srcId="{953359DF-4759-4A71-8C63-3E51AC6C18A7}" destId="{CBC5256F-E5F8-4AB8-9087-5CD61FF64169}" srcOrd="2" destOrd="0" presId="urn:microsoft.com/office/officeart/2018/2/layout/IconVerticalSolidList"/>
    <dgm:cxn modelId="{CF828C0C-DCFE-427F-B2E4-84D89EFF2A49}" type="presParOf" srcId="{953359DF-4759-4A71-8C63-3E51AC6C18A7}" destId="{983A0898-C087-441B-9947-A04626746060}" srcOrd="3" destOrd="0" presId="urn:microsoft.com/office/officeart/2018/2/layout/IconVerticalSolidList"/>
    <dgm:cxn modelId="{1D6A044C-AD4E-4D09-960A-1DF96B57BD0F}" type="presParOf" srcId="{4BDA0350-4BC8-4CFD-85AC-03BB29E8654C}" destId="{BA91D15C-3D70-4C9E-80E7-737C79546E9C}" srcOrd="3" destOrd="0" presId="urn:microsoft.com/office/officeart/2018/2/layout/IconVerticalSolidList"/>
    <dgm:cxn modelId="{14AF30A9-4436-435B-B1FC-05F87A3A63E1}" type="presParOf" srcId="{4BDA0350-4BC8-4CFD-85AC-03BB29E8654C}" destId="{7AC5693A-C721-4200-9161-6A6D047E6EB5}" srcOrd="4" destOrd="0" presId="urn:microsoft.com/office/officeart/2018/2/layout/IconVerticalSolidList"/>
    <dgm:cxn modelId="{EFBC8E3A-7B6B-40B9-8D96-3989380E15A8}" type="presParOf" srcId="{7AC5693A-C721-4200-9161-6A6D047E6EB5}" destId="{32FA1325-675E-4805-B95C-F1CD907989F4}" srcOrd="0" destOrd="0" presId="urn:microsoft.com/office/officeart/2018/2/layout/IconVerticalSolidList"/>
    <dgm:cxn modelId="{8CE112FC-4BAA-41CA-BE1C-57F2A054B26A}" type="presParOf" srcId="{7AC5693A-C721-4200-9161-6A6D047E6EB5}" destId="{A3ED7828-E74E-469D-B360-E5C1BE088CE2}" srcOrd="1" destOrd="0" presId="urn:microsoft.com/office/officeart/2018/2/layout/IconVerticalSolidList"/>
    <dgm:cxn modelId="{A0DB738C-D2EA-43B7-A5AD-E7C96FF2E8BE}" type="presParOf" srcId="{7AC5693A-C721-4200-9161-6A6D047E6EB5}" destId="{45D09D6C-2DFB-4901-B3DC-A087F961200B}" srcOrd="2" destOrd="0" presId="urn:microsoft.com/office/officeart/2018/2/layout/IconVerticalSolidList"/>
    <dgm:cxn modelId="{4951E8DC-7A34-4C71-B141-11B81BACB791}" type="presParOf" srcId="{7AC5693A-C721-4200-9161-6A6D047E6EB5}" destId="{01F111D0-9460-407E-B89E-A3134FC1FB72}" srcOrd="3" destOrd="0" presId="urn:microsoft.com/office/officeart/2018/2/layout/IconVerticalSolidList"/>
    <dgm:cxn modelId="{9E5480C4-B7DF-4E1A-B8B5-96CBDA50E2DA}" type="presParOf" srcId="{4BDA0350-4BC8-4CFD-85AC-03BB29E8654C}" destId="{B5124A51-B2C5-4F8F-AE63-173E60E85B0F}" srcOrd="5" destOrd="0" presId="urn:microsoft.com/office/officeart/2018/2/layout/IconVerticalSolidList"/>
    <dgm:cxn modelId="{355A3189-0AC3-40D1-BFF0-B14FF3AE87C3}" type="presParOf" srcId="{4BDA0350-4BC8-4CFD-85AC-03BB29E8654C}" destId="{CE87C93A-7725-4659-8368-559A1F3734F6}" srcOrd="6" destOrd="0" presId="urn:microsoft.com/office/officeart/2018/2/layout/IconVerticalSolidList"/>
    <dgm:cxn modelId="{97EBCBE4-48E1-468C-BC08-5DACAE2E77DD}" type="presParOf" srcId="{CE87C93A-7725-4659-8368-559A1F3734F6}" destId="{ACE1179D-9BBD-4A01-8561-F92B359E445A}" srcOrd="0" destOrd="0" presId="urn:microsoft.com/office/officeart/2018/2/layout/IconVerticalSolidList"/>
    <dgm:cxn modelId="{E2718EA4-7C74-4D0F-8DF0-ADEEC20524F3}" type="presParOf" srcId="{CE87C93A-7725-4659-8368-559A1F3734F6}" destId="{C9A4FAD9-8232-4C86-A6F4-B9647EC1D428}" srcOrd="1" destOrd="0" presId="urn:microsoft.com/office/officeart/2018/2/layout/IconVerticalSolidList"/>
    <dgm:cxn modelId="{3B6B34D8-D8B9-4482-A759-ADD2BA73A385}" type="presParOf" srcId="{CE87C93A-7725-4659-8368-559A1F3734F6}" destId="{6C177BC8-CC45-477E-9997-2243657879AF}" srcOrd="2" destOrd="0" presId="urn:microsoft.com/office/officeart/2018/2/layout/IconVerticalSolidList"/>
    <dgm:cxn modelId="{8AD424E8-2C4D-4AEF-A49A-65DD834E39A7}" type="presParOf" srcId="{CE87C93A-7725-4659-8368-559A1F3734F6}" destId="{BA1BD5E8-F60F-4D5C-83EA-325E9F13EC78}" srcOrd="3" destOrd="0" presId="urn:microsoft.com/office/officeart/2018/2/layout/IconVerticalSolidList"/>
    <dgm:cxn modelId="{96FC5569-B81A-4AD8-8C29-283AC3DD68E3}" type="presParOf" srcId="{4BDA0350-4BC8-4CFD-85AC-03BB29E8654C}" destId="{CF2810D9-2C88-4055-B045-44CF24B7375C}" srcOrd="7" destOrd="0" presId="urn:microsoft.com/office/officeart/2018/2/layout/IconVerticalSolidList"/>
    <dgm:cxn modelId="{3156861F-494F-4110-B578-3B90613EB42A}" type="presParOf" srcId="{4BDA0350-4BC8-4CFD-85AC-03BB29E8654C}" destId="{EC8EF593-3A71-414D-911E-C139A75A8DB3}" srcOrd="8" destOrd="0" presId="urn:microsoft.com/office/officeart/2018/2/layout/IconVerticalSolidList"/>
    <dgm:cxn modelId="{FD199891-5337-42E4-94D6-B938878ADA02}" type="presParOf" srcId="{EC8EF593-3A71-414D-911E-C139A75A8DB3}" destId="{8EA111E8-0850-4FE9-BA1A-3A5843B4D683}" srcOrd="0" destOrd="0" presId="urn:microsoft.com/office/officeart/2018/2/layout/IconVerticalSolidList"/>
    <dgm:cxn modelId="{262CDB53-936C-43BC-B652-80D0DA41A333}" type="presParOf" srcId="{EC8EF593-3A71-414D-911E-C139A75A8DB3}" destId="{5451135B-A12D-4C1E-96BA-E55B6DD98E2A}" srcOrd="1" destOrd="0" presId="urn:microsoft.com/office/officeart/2018/2/layout/IconVerticalSolidList"/>
    <dgm:cxn modelId="{60D86BD3-1E92-4ABD-83C2-3FF847803661}" type="presParOf" srcId="{EC8EF593-3A71-414D-911E-C139A75A8DB3}" destId="{C817AC36-3184-4BFA-8774-437CA8436183}" srcOrd="2" destOrd="0" presId="urn:microsoft.com/office/officeart/2018/2/layout/IconVerticalSolidList"/>
    <dgm:cxn modelId="{B1063808-00C3-455F-89B1-94E8D35C5B1C}" type="presParOf" srcId="{EC8EF593-3A71-414D-911E-C139A75A8DB3}" destId="{1B0863DB-B48E-4E11-B4AD-11DD73065DEA}" srcOrd="3" destOrd="0" presId="urn:microsoft.com/office/officeart/2018/2/layout/IconVerticalSolidList"/>
    <dgm:cxn modelId="{67998621-3848-4011-B0E8-5277C92C1079}" type="presParOf" srcId="{4BDA0350-4BC8-4CFD-85AC-03BB29E8654C}" destId="{47B8F032-33EA-4B20-938D-28016FED859C}" srcOrd="9" destOrd="0" presId="urn:microsoft.com/office/officeart/2018/2/layout/IconVerticalSolidList"/>
    <dgm:cxn modelId="{80BF55EC-A1FF-46FC-AB74-C689F63C934E}" type="presParOf" srcId="{4BDA0350-4BC8-4CFD-85AC-03BB29E8654C}" destId="{5F474626-9EBC-4436-B8E4-BE2B536AD92D}" srcOrd="10" destOrd="0" presId="urn:microsoft.com/office/officeart/2018/2/layout/IconVerticalSolidList"/>
    <dgm:cxn modelId="{C99B50F7-A013-448B-B5F4-EB78D3FA7AA7}" type="presParOf" srcId="{5F474626-9EBC-4436-B8E4-BE2B536AD92D}" destId="{3952E0B9-B803-44CE-BD76-D670FF6E7367}" srcOrd="0" destOrd="0" presId="urn:microsoft.com/office/officeart/2018/2/layout/IconVerticalSolidList"/>
    <dgm:cxn modelId="{F71D8C48-5BA1-4F48-9FC0-6423F589DAC2}" type="presParOf" srcId="{5F474626-9EBC-4436-B8E4-BE2B536AD92D}" destId="{371C4764-6442-41A4-BE3C-4552298AFB63}" srcOrd="1" destOrd="0" presId="urn:microsoft.com/office/officeart/2018/2/layout/IconVerticalSolidList"/>
    <dgm:cxn modelId="{CAE69E39-C7DA-4F18-BB81-4AC252883D7C}" type="presParOf" srcId="{5F474626-9EBC-4436-B8E4-BE2B536AD92D}" destId="{5D6942D7-0E98-453C-A9C7-B6202DF41C00}" srcOrd="2" destOrd="0" presId="urn:microsoft.com/office/officeart/2018/2/layout/IconVerticalSolidList"/>
    <dgm:cxn modelId="{D71DA097-AA3E-4D86-A627-D5989466D3F8}" type="presParOf" srcId="{5F474626-9EBC-4436-B8E4-BE2B536AD92D}" destId="{64E58213-3391-4A7B-93ED-5A0721C1A9CC}" srcOrd="3" destOrd="0" presId="urn:microsoft.com/office/officeart/2018/2/layout/IconVerticalSolidList"/>
    <dgm:cxn modelId="{6F50E026-F4B2-4136-92BD-8B4A5F6E439E}" type="presParOf" srcId="{4BDA0350-4BC8-4CFD-85AC-03BB29E8654C}" destId="{F0B0CE2B-1309-414C-8332-C55AF3E07368}" srcOrd="11" destOrd="0" presId="urn:microsoft.com/office/officeart/2018/2/layout/IconVerticalSolidList"/>
    <dgm:cxn modelId="{ACEE2C82-8601-40D1-8F8E-20312381D206}" type="presParOf" srcId="{4BDA0350-4BC8-4CFD-85AC-03BB29E8654C}" destId="{7EFD7794-B85C-4D69-9727-A4CB558E58AA}" srcOrd="12" destOrd="0" presId="urn:microsoft.com/office/officeart/2018/2/layout/IconVerticalSolidList"/>
    <dgm:cxn modelId="{FF03411D-00BC-46C0-9468-B354914CEF0B}" type="presParOf" srcId="{7EFD7794-B85C-4D69-9727-A4CB558E58AA}" destId="{865DFF87-D065-4D29-B449-73CFB514C866}" srcOrd="0" destOrd="0" presId="urn:microsoft.com/office/officeart/2018/2/layout/IconVerticalSolidList"/>
    <dgm:cxn modelId="{398B2714-8109-46B3-841A-E1392A25BBD7}" type="presParOf" srcId="{7EFD7794-B85C-4D69-9727-A4CB558E58AA}" destId="{6F5B021D-D5D7-49C4-A3B0-764946133293}" srcOrd="1" destOrd="0" presId="urn:microsoft.com/office/officeart/2018/2/layout/IconVerticalSolidList"/>
    <dgm:cxn modelId="{9563F321-916F-49CC-AD46-2152C766730C}" type="presParOf" srcId="{7EFD7794-B85C-4D69-9727-A4CB558E58AA}" destId="{3245CB68-8C08-444B-9C9D-3D75C41989E0}" srcOrd="2" destOrd="0" presId="urn:microsoft.com/office/officeart/2018/2/layout/IconVerticalSolidList"/>
    <dgm:cxn modelId="{33B8CFD1-9094-47F4-A79D-971BE2EA0345}" type="presParOf" srcId="{7EFD7794-B85C-4D69-9727-A4CB558E58AA}" destId="{4FE721E6-3857-4201-8378-E3E236F7844B}" srcOrd="3" destOrd="0" presId="urn:microsoft.com/office/officeart/2018/2/layout/IconVerticalSolidList"/>
    <dgm:cxn modelId="{4D0B17A1-C92A-4BE5-BBBC-B15D29FB639A}" type="presParOf" srcId="{4BDA0350-4BC8-4CFD-85AC-03BB29E8654C}" destId="{858480C0-2EBD-411F-9A9A-23E7C0ECC3BD}" srcOrd="13" destOrd="0" presId="urn:microsoft.com/office/officeart/2018/2/layout/IconVerticalSolidList"/>
    <dgm:cxn modelId="{A475B486-4A25-4D20-8828-787DFDBBABB8}" type="presParOf" srcId="{4BDA0350-4BC8-4CFD-85AC-03BB29E8654C}" destId="{21D64D49-4186-4D5F-8303-208436EAD7B0}" srcOrd="14" destOrd="0" presId="urn:microsoft.com/office/officeart/2018/2/layout/IconVerticalSolidList"/>
    <dgm:cxn modelId="{A1A430B2-DC6C-45D1-BFB7-5DD1F07FA006}" type="presParOf" srcId="{21D64D49-4186-4D5F-8303-208436EAD7B0}" destId="{5D8950C1-D143-4901-A200-17403568A8FD}" srcOrd="0" destOrd="0" presId="urn:microsoft.com/office/officeart/2018/2/layout/IconVerticalSolidList"/>
    <dgm:cxn modelId="{998A6CE6-360F-4BC1-9F3D-0608F61AD981}" type="presParOf" srcId="{21D64D49-4186-4D5F-8303-208436EAD7B0}" destId="{3D424588-7727-4C35-AE62-FA3531AD1C31}" srcOrd="1" destOrd="0" presId="urn:microsoft.com/office/officeart/2018/2/layout/IconVerticalSolidList"/>
    <dgm:cxn modelId="{69BDAAC4-5B74-403A-B171-16B1F1855C68}" type="presParOf" srcId="{21D64D49-4186-4D5F-8303-208436EAD7B0}" destId="{5B9739B8-D8BD-4493-9F4F-98F50F5D2D77}" srcOrd="2" destOrd="0" presId="urn:microsoft.com/office/officeart/2018/2/layout/IconVerticalSolidList"/>
    <dgm:cxn modelId="{4C09B52C-D69E-4FF4-9AA2-F41AE0A25A3C}" type="presParOf" srcId="{21D64D49-4186-4D5F-8303-208436EAD7B0}" destId="{1AAC80B4-E89F-4F79-BB6B-2828DA18E3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F6DC98-374F-406E-A8B7-516F323A53C9}" type="doc">
      <dgm:prSet loTypeId="urn:microsoft.com/office/officeart/2005/8/layout/chevron2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9ADC688-205F-4F42-BE7B-9D967542A4D6}">
      <dgm:prSet/>
      <dgm:spPr/>
      <dgm:t>
        <a:bodyPr/>
        <a:lstStyle/>
        <a:p>
          <a:r>
            <a:rPr lang="en-US"/>
            <a:t>Provide</a:t>
          </a:r>
        </a:p>
      </dgm:t>
    </dgm:pt>
    <dgm:pt modelId="{A4E2A233-CC9A-47CE-8856-4FB3074182BC}" type="parTrans" cxnId="{D000AE16-552A-4927-AE12-805A63DE5839}">
      <dgm:prSet/>
      <dgm:spPr/>
      <dgm:t>
        <a:bodyPr/>
        <a:lstStyle/>
        <a:p>
          <a:endParaRPr lang="en-US"/>
        </a:p>
      </dgm:t>
    </dgm:pt>
    <dgm:pt modelId="{CCC53BBA-816D-41EE-A34B-1B0DEFAA76C1}" type="sibTrans" cxnId="{D000AE16-552A-4927-AE12-805A63DE5839}">
      <dgm:prSet/>
      <dgm:spPr/>
      <dgm:t>
        <a:bodyPr/>
        <a:lstStyle/>
        <a:p>
          <a:endParaRPr lang="en-US"/>
        </a:p>
      </dgm:t>
    </dgm:pt>
    <dgm:pt modelId="{AEB0A161-0B8D-4ADA-B758-1D7C2FEED121}">
      <dgm:prSet/>
      <dgm:spPr/>
      <dgm:t>
        <a:bodyPr/>
        <a:lstStyle/>
        <a:p>
          <a:r>
            <a:rPr lang="en-US"/>
            <a:t>Provide insights into market trends and predict future stock prices</a:t>
          </a:r>
        </a:p>
      </dgm:t>
    </dgm:pt>
    <dgm:pt modelId="{11B8241D-652C-4C0A-8806-9BEB479557A5}" type="parTrans" cxnId="{ED6D793F-D6B4-4A83-8974-E8BFE260406A}">
      <dgm:prSet/>
      <dgm:spPr/>
      <dgm:t>
        <a:bodyPr/>
        <a:lstStyle/>
        <a:p>
          <a:endParaRPr lang="en-US"/>
        </a:p>
      </dgm:t>
    </dgm:pt>
    <dgm:pt modelId="{FBF348DD-C8CD-4E70-AA61-C5EAA0D5FBAE}" type="sibTrans" cxnId="{ED6D793F-D6B4-4A83-8974-E8BFE260406A}">
      <dgm:prSet/>
      <dgm:spPr/>
      <dgm:t>
        <a:bodyPr/>
        <a:lstStyle/>
        <a:p>
          <a:endParaRPr lang="en-US"/>
        </a:p>
      </dgm:t>
    </dgm:pt>
    <dgm:pt modelId="{86AF9CA6-A4D9-4154-AC3C-31B02A6EA876}">
      <dgm:prSet/>
      <dgm:spPr/>
      <dgm:t>
        <a:bodyPr/>
        <a:lstStyle/>
        <a:p>
          <a:r>
            <a:rPr lang="en-US"/>
            <a:t>Improve</a:t>
          </a:r>
        </a:p>
      </dgm:t>
    </dgm:pt>
    <dgm:pt modelId="{AEFB42A0-2239-4E18-A2F4-9DB0C08CCFCD}" type="parTrans" cxnId="{F9CCD827-E463-4906-A6B3-14B45123B604}">
      <dgm:prSet/>
      <dgm:spPr/>
      <dgm:t>
        <a:bodyPr/>
        <a:lstStyle/>
        <a:p>
          <a:endParaRPr lang="en-US"/>
        </a:p>
      </dgm:t>
    </dgm:pt>
    <dgm:pt modelId="{9AB83233-62C8-4E3E-8D77-5B449CEA5186}" type="sibTrans" cxnId="{F9CCD827-E463-4906-A6B3-14B45123B604}">
      <dgm:prSet/>
      <dgm:spPr/>
      <dgm:t>
        <a:bodyPr/>
        <a:lstStyle/>
        <a:p>
          <a:endParaRPr lang="en-US"/>
        </a:p>
      </dgm:t>
    </dgm:pt>
    <dgm:pt modelId="{7EEC7508-5D36-4D42-948C-0306C5414982}">
      <dgm:prSet/>
      <dgm:spPr/>
      <dgm:t>
        <a:bodyPr/>
        <a:lstStyle/>
        <a:p>
          <a:r>
            <a:rPr lang="en-US"/>
            <a:t>Improve investment decision-making by providing more accurate predictions</a:t>
          </a:r>
        </a:p>
      </dgm:t>
    </dgm:pt>
    <dgm:pt modelId="{C48D4006-2C8E-4C86-9182-6E2EFD55A837}" type="parTrans" cxnId="{B62D07DF-93D2-45D9-9FC5-B09D9D53CD18}">
      <dgm:prSet/>
      <dgm:spPr/>
      <dgm:t>
        <a:bodyPr/>
        <a:lstStyle/>
        <a:p>
          <a:endParaRPr lang="en-US"/>
        </a:p>
      </dgm:t>
    </dgm:pt>
    <dgm:pt modelId="{477AEE39-4049-453F-AACD-6DD3BC785ABA}" type="sibTrans" cxnId="{B62D07DF-93D2-45D9-9FC5-B09D9D53CD18}">
      <dgm:prSet/>
      <dgm:spPr/>
      <dgm:t>
        <a:bodyPr/>
        <a:lstStyle/>
        <a:p>
          <a:endParaRPr lang="en-US"/>
        </a:p>
      </dgm:t>
    </dgm:pt>
    <dgm:pt modelId="{DCAE50B1-3E5C-4D66-B50D-0DC3F58A2AD4}">
      <dgm:prSet/>
      <dgm:spPr/>
      <dgm:t>
        <a:bodyPr/>
        <a:lstStyle/>
        <a:p>
          <a:r>
            <a:rPr lang="en-US"/>
            <a:t>Reduce</a:t>
          </a:r>
        </a:p>
      </dgm:t>
    </dgm:pt>
    <dgm:pt modelId="{36208E88-E15D-4C79-AC0A-F1F3711C5607}" type="parTrans" cxnId="{3C565FBC-A9D9-4C9B-914B-C7F4B464E652}">
      <dgm:prSet/>
      <dgm:spPr/>
      <dgm:t>
        <a:bodyPr/>
        <a:lstStyle/>
        <a:p>
          <a:endParaRPr lang="en-US"/>
        </a:p>
      </dgm:t>
    </dgm:pt>
    <dgm:pt modelId="{E35E395B-5EB3-4568-8D3F-6174203B31AE}" type="sibTrans" cxnId="{3C565FBC-A9D9-4C9B-914B-C7F4B464E652}">
      <dgm:prSet/>
      <dgm:spPr/>
      <dgm:t>
        <a:bodyPr/>
        <a:lstStyle/>
        <a:p>
          <a:endParaRPr lang="en-US"/>
        </a:p>
      </dgm:t>
    </dgm:pt>
    <dgm:pt modelId="{419EE0A8-379F-4525-AE87-441C649E33CA}">
      <dgm:prSet/>
      <dgm:spPr/>
      <dgm:t>
        <a:bodyPr/>
        <a:lstStyle/>
        <a:p>
          <a:r>
            <a:rPr lang="en-US"/>
            <a:t>Reduce risk by providing a better understanding of market conditions</a:t>
          </a:r>
          <a:endParaRPr lang="en-US" dirty="0"/>
        </a:p>
      </dgm:t>
    </dgm:pt>
    <dgm:pt modelId="{34C7FA12-0E1C-46F7-B4B6-5C90286337F8}" type="parTrans" cxnId="{25469CDA-DB7B-47EE-9346-A67A1A8C952B}">
      <dgm:prSet/>
      <dgm:spPr/>
      <dgm:t>
        <a:bodyPr/>
        <a:lstStyle/>
        <a:p>
          <a:endParaRPr lang="en-US"/>
        </a:p>
      </dgm:t>
    </dgm:pt>
    <dgm:pt modelId="{A4396961-B751-41B4-81F1-0828B4AD94A1}" type="sibTrans" cxnId="{25469CDA-DB7B-47EE-9346-A67A1A8C952B}">
      <dgm:prSet/>
      <dgm:spPr/>
      <dgm:t>
        <a:bodyPr/>
        <a:lstStyle/>
        <a:p>
          <a:endParaRPr lang="en-US"/>
        </a:p>
      </dgm:t>
    </dgm:pt>
    <dgm:pt modelId="{DE087018-432E-407E-9CB2-6379F6B98D85}">
      <dgm:prSet/>
      <dgm:spPr/>
      <dgm:t>
        <a:bodyPr/>
        <a:lstStyle/>
        <a:p>
          <a:r>
            <a:rPr lang="en-US"/>
            <a:t>Help</a:t>
          </a:r>
        </a:p>
      </dgm:t>
    </dgm:pt>
    <dgm:pt modelId="{A9C09C6A-A7E1-43AE-ABFD-219E67160901}" type="parTrans" cxnId="{16A3AA08-57B3-4193-9D0E-DCEA94CDFB04}">
      <dgm:prSet/>
      <dgm:spPr/>
      <dgm:t>
        <a:bodyPr/>
        <a:lstStyle/>
        <a:p>
          <a:endParaRPr lang="en-US"/>
        </a:p>
      </dgm:t>
    </dgm:pt>
    <dgm:pt modelId="{663E757F-47EB-453E-BB1D-B20B5D6033F6}" type="sibTrans" cxnId="{16A3AA08-57B3-4193-9D0E-DCEA94CDFB04}">
      <dgm:prSet/>
      <dgm:spPr/>
      <dgm:t>
        <a:bodyPr/>
        <a:lstStyle/>
        <a:p>
          <a:endParaRPr lang="en-US"/>
        </a:p>
      </dgm:t>
    </dgm:pt>
    <dgm:pt modelId="{9399D1FC-4AEE-437D-85EF-E097063EF28F}">
      <dgm:prSet/>
      <dgm:spPr/>
      <dgm:t>
        <a:bodyPr/>
        <a:lstStyle/>
        <a:p>
          <a:r>
            <a:rPr lang="en-US"/>
            <a:t>Help investors make more informed decisions about when to buy and sell stocks.</a:t>
          </a:r>
        </a:p>
      </dgm:t>
    </dgm:pt>
    <dgm:pt modelId="{634B587B-471B-4DC6-A942-3E00B934E6EF}" type="parTrans" cxnId="{003DE132-D0CE-44D7-8F8C-69F148B2472F}">
      <dgm:prSet/>
      <dgm:spPr/>
      <dgm:t>
        <a:bodyPr/>
        <a:lstStyle/>
        <a:p>
          <a:endParaRPr lang="en-US"/>
        </a:p>
      </dgm:t>
    </dgm:pt>
    <dgm:pt modelId="{A80BDFDE-8413-49E7-9DEF-F084CFE9EAE9}" type="sibTrans" cxnId="{003DE132-D0CE-44D7-8F8C-69F148B2472F}">
      <dgm:prSet/>
      <dgm:spPr/>
      <dgm:t>
        <a:bodyPr/>
        <a:lstStyle/>
        <a:p>
          <a:endParaRPr lang="en-US"/>
        </a:p>
      </dgm:t>
    </dgm:pt>
    <dgm:pt modelId="{CD5F1A6B-45A3-CA48-883C-90B9F0821446}" type="pres">
      <dgm:prSet presAssocID="{38F6DC98-374F-406E-A8B7-516F323A53C9}" presName="linearFlow" presStyleCnt="0">
        <dgm:presLayoutVars>
          <dgm:dir/>
          <dgm:animLvl val="lvl"/>
          <dgm:resizeHandles val="exact"/>
        </dgm:presLayoutVars>
      </dgm:prSet>
      <dgm:spPr/>
    </dgm:pt>
    <dgm:pt modelId="{3CE76308-134E-FD4F-BAEA-49A8A663A9D9}" type="pres">
      <dgm:prSet presAssocID="{F9ADC688-205F-4F42-BE7B-9D967542A4D6}" presName="composite" presStyleCnt="0"/>
      <dgm:spPr/>
    </dgm:pt>
    <dgm:pt modelId="{CB4A844A-F640-6E4F-A7B1-D94C99BBAD7D}" type="pres">
      <dgm:prSet presAssocID="{F9ADC688-205F-4F42-BE7B-9D967542A4D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DB79B33-8EF1-AB4A-904C-B874CE9AF2C1}" type="pres">
      <dgm:prSet presAssocID="{F9ADC688-205F-4F42-BE7B-9D967542A4D6}" presName="descendantText" presStyleLbl="alignAcc1" presStyleIdx="0" presStyleCnt="4">
        <dgm:presLayoutVars>
          <dgm:bulletEnabled val="1"/>
        </dgm:presLayoutVars>
      </dgm:prSet>
      <dgm:spPr/>
    </dgm:pt>
    <dgm:pt modelId="{C106432C-B397-EF45-BA35-B5CECA7B7928}" type="pres">
      <dgm:prSet presAssocID="{CCC53BBA-816D-41EE-A34B-1B0DEFAA76C1}" presName="sp" presStyleCnt="0"/>
      <dgm:spPr/>
    </dgm:pt>
    <dgm:pt modelId="{36ABA142-6D29-8043-AA5A-D4A1BAAA5CEC}" type="pres">
      <dgm:prSet presAssocID="{86AF9CA6-A4D9-4154-AC3C-31B02A6EA876}" presName="composite" presStyleCnt="0"/>
      <dgm:spPr/>
    </dgm:pt>
    <dgm:pt modelId="{8ED9C7D9-C608-9A49-8398-50B0A9BD2072}" type="pres">
      <dgm:prSet presAssocID="{86AF9CA6-A4D9-4154-AC3C-31B02A6EA87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7B12D4B0-B56B-304F-8362-D4893BE941D9}" type="pres">
      <dgm:prSet presAssocID="{86AF9CA6-A4D9-4154-AC3C-31B02A6EA876}" presName="descendantText" presStyleLbl="alignAcc1" presStyleIdx="1" presStyleCnt="4">
        <dgm:presLayoutVars>
          <dgm:bulletEnabled val="1"/>
        </dgm:presLayoutVars>
      </dgm:prSet>
      <dgm:spPr/>
    </dgm:pt>
    <dgm:pt modelId="{41150422-210A-444A-8D39-BEEFD741AD55}" type="pres">
      <dgm:prSet presAssocID="{9AB83233-62C8-4E3E-8D77-5B449CEA5186}" presName="sp" presStyleCnt="0"/>
      <dgm:spPr/>
    </dgm:pt>
    <dgm:pt modelId="{9A76A05C-058D-934D-8CA3-589EE4449D80}" type="pres">
      <dgm:prSet presAssocID="{DCAE50B1-3E5C-4D66-B50D-0DC3F58A2AD4}" presName="composite" presStyleCnt="0"/>
      <dgm:spPr/>
    </dgm:pt>
    <dgm:pt modelId="{CB262DF9-7627-654F-8633-26C798DB510C}" type="pres">
      <dgm:prSet presAssocID="{DCAE50B1-3E5C-4D66-B50D-0DC3F58A2AD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B87C72E-5906-B24B-A575-EEA56B0BE91B}" type="pres">
      <dgm:prSet presAssocID="{DCAE50B1-3E5C-4D66-B50D-0DC3F58A2AD4}" presName="descendantText" presStyleLbl="alignAcc1" presStyleIdx="2" presStyleCnt="4">
        <dgm:presLayoutVars>
          <dgm:bulletEnabled val="1"/>
        </dgm:presLayoutVars>
      </dgm:prSet>
      <dgm:spPr/>
    </dgm:pt>
    <dgm:pt modelId="{9B9FB681-EA72-0D48-8F25-1C55FECBF7F9}" type="pres">
      <dgm:prSet presAssocID="{E35E395B-5EB3-4568-8D3F-6174203B31AE}" presName="sp" presStyleCnt="0"/>
      <dgm:spPr/>
    </dgm:pt>
    <dgm:pt modelId="{B45FA3C0-ECE1-054D-BD48-C5C05CAD5FE6}" type="pres">
      <dgm:prSet presAssocID="{DE087018-432E-407E-9CB2-6379F6B98D85}" presName="composite" presStyleCnt="0"/>
      <dgm:spPr/>
    </dgm:pt>
    <dgm:pt modelId="{8ADAE568-275B-FC4B-8EAE-500BCF3ACBBA}" type="pres">
      <dgm:prSet presAssocID="{DE087018-432E-407E-9CB2-6379F6B98D8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83AC626-A235-3943-9245-86A5D82C1BBA}" type="pres">
      <dgm:prSet presAssocID="{DE087018-432E-407E-9CB2-6379F6B98D8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6A3AA08-57B3-4193-9D0E-DCEA94CDFB04}" srcId="{38F6DC98-374F-406E-A8B7-516F323A53C9}" destId="{DE087018-432E-407E-9CB2-6379F6B98D85}" srcOrd="3" destOrd="0" parTransId="{A9C09C6A-A7E1-43AE-ABFD-219E67160901}" sibTransId="{663E757F-47EB-453E-BB1D-B20B5D6033F6}"/>
    <dgm:cxn modelId="{1CB99709-7FAE-A04E-ACDC-7FABBCDA4CE8}" type="presOf" srcId="{419EE0A8-379F-4525-AE87-441C649E33CA}" destId="{FB87C72E-5906-B24B-A575-EEA56B0BE91B}" srcOrd="0" destOrd="0" presId="urn:microsoft.com/office/officeart/2005/8/layout/chevron2"/>
    <dgm:cxn modelId="{B229CD0E-28D0-4644-AC91-E1043F6E4510}" type="presOf" srcId="{F9ADC688-205F-4F42-BE7B-9D967542A4D6}" destId="{CB4A844A-F640-6E4F-A7B1-D94C99BBAD7D}" srcOrd="0" destOrd="0" presId="urn:microsoft.com/office/officeart/2005/8/layout/chevron2"/>
    <dgm:cxn modelId="{D000AE16-552A-4927-AE12-805A63DE5839}" srcId="{38F6DC98-374F-406E-A8B7-516F323A53C9}" destId="{F9ADC688-205F-4F42-BE7B-9D967542A4D6}" srcOrd="0" destOrd="0" parTransId="{A4E2A233-CC9A-47CE-8856-4FB3074182BC}" sibTransId="{CCC53BBA-816D-41EE-A34B-1B0DEFAA76C1}"/>
    <dgm:cxn modelId="{F9CCD827-E463-4906-A6B3-14B45123B604}" srcId="{38F6DC98-374F-406E-A8B7-516F323A53C9}" destId="{86AF9CA6-A4D9-4154-AC3C-31B02A6EA876}" srcOrd="1" destOrd="0" parTransId="{AEFB42A0-2239-4E18-A2F4-9DB0C08CCFCD}" sibTransId="{9AB83233-62C8-4E3E-8D77-5B449CEA5186}"/>
    <dgm:cxn modelId="{003DE132-D0CE-44D7-8F8C-69F148B2472F}" srcId="{DE087018-432E-407E-9CB2-6379F6B98D85}" destId="{9399D1FC-4AEE-437D-85EF-E097063EF28F}" srcOrd="0" destOrd="0" parTransId="{634B587B-471B-4DC6-A942-3E00B934E6EF}" sibTransId="{A80BDFDE-8413-49E7-9DEF-F084CFE9EAE9}"/>
    <dgm:cxn modelId="{14776B36-6E84-B345-BA26-5CE6AB1C95E0}" type="presOf" srcId="{DE087018-432E-407E-9CB2-6379F6B98D85}" destId="{8ADAE568-275B-FC4B-8EAE-500BCF3ACBBA}" srcOrd="0" destOrd="0" presId="urn:microsoft.com/office/officeart/2005/8/layout/chevron2"/>
    <dgm:cxn modelId="{ED6D793F-D6B4-4A83-8974-E8BFE260406A}" srcId="{F9ADC688-205F-4F42-BE7B-9D967542A4D6}" destId="{AEB0A161-0B8D-4ADA-B758-1D7C2FEED121}" srcOrd="0" destOrd="0" parTransId="{11B8241D-652C-4C0A-8806-9BEB479557A5}" sibTransId="{FBF348DD-C8CD-4E70-AA61-C5EAA0D5FBAE}"/>
    <dgm:cxn modelId="{65D90953-EB4F-6C45-B9BD-B539313B2660}" type="presOf" srcId="{AEB0A161-0B8D-4ADA-B758-1D7C2FEED121}" destId="{FDB79B33-8EF1-AB4A-904C-B874CE9AF2C1}" srcOrd="0" destOrd="0" presId="urn:microsoft.com/office/officeart/2005/8/layout/chevron2"/>
    <dgm:cxn modelId="{B54E107C-57D8-6B44-BC97-27FBF2618C63}" type="presOf" srcId="{38F6DC98-374F-406E-A8B7-516F323A53C9}" destId="{CD5F1A6B-45A3-CA48-883C-90B9F0821446}" srcOrd="0" destOrd="0" presId="urn:microsoft.com/office/officeart/2005/8/layout/chevron2"/>
    <dgm:cxn modelId="{F81BB67E-59E3-FB46-9A77-68ECCA044777}" type="presOf" srcId="{86AF9CA6-A4D9-4154-AC3C-31B02A6EA876}" destId="{8ED9C7D9-C608-9A49-8398-50B0A9BD2072}" srcOrd="0" destOrd="0" presId="urn:microsoft.com/office/officeart/2005/8/layout/chevron2"/>
    <dgm:cxn modelId="{C443DB84-4AB9-2044-95BD-8906129D7138}" type="presOf" srcId="{7EEC7508-5D36-4D42-948C-0306C5414982}" destId="{7B12D4B0-B56B-304F-8362-D4893BE941D9}" srcOrd="0" destOrd="0" presId="urn:microsoft.com/office/officeart/2005/8/layout/chevron2"/>
    <dgm:cxn modelId="{538CF791-8C8D-BE45-9F0A-8DAB998040DE}" type="presOf" srcId="{DCAE50B1-3E5C-4D66-B50D-0DC3F58A2AD4}" destId="{CB262DF9-7627-654F-8633-26C798DB510C}" srcOrd="0" destOrd="0" presId="urn:microsoft.com/office/officeart/2005/8/layout/chevron2"/>
    <dgm:cxn modelId="{3C565FBC-A9D9-4C9B-914B-C7F4B464E652}" srcId="{38F6DC98-374F-406E-A8B7-516F323A53C9}" destId="{DCAE50B1-3E5C-4D66-B50D-0DC3F58A2AD4}" srcOrd="2" destOrd="0" parTransId="{36208E88-E15D-4C79-AC0A-F1F3711C5607}" sibTransId="{E35E395B-5EB3-4568-8D3F-6174203B31AE}"/>
    <dgm:cxn modelId="{25469CDA-DB7B-47EE-9346-A67A1A8C952B}" srcId="{DCAE50B1-3E5C-4D66-B50D-0DC3F58A2AD4}" destId="{419EE0A8-379F-4525-AE87-441C649E33CA}" srcOrd="0" destOrd="0" parTransId="{34C7FA12-0E1C-46F7-B4B6-5C90286337F8}" sibTransId="{A4396961-B751-41B4-81F1-0828B4AD94A1}"/>
    <dgm:cxn modelId="{B62D07DF-93D2-45D9-9FC5-B09D9D53CD18}" srcId="{86AF9CA6-A4D9-4154-AC3C-31B02A6EA876}" destId="{7EEC7508-5D36-4D42-948C-0306C5414982}" srcOrd="0" destOrd="0" parTransId="{C48D4006-2C8E-4C86-9182-6E2EFD55A837}" sibTransId="{477AEE39-4049-453F-AACD-6DD3BC785ABA}"/>
    <dgm:cxn modelId="{C34A2BE8-00B4-CB47-A49C-CC3F01FB51F7}" type="presOf" srcId="{9399D1FC-4AEE-437D-85EF-E097063EF28F}" destId="{083AC626-A235-3943-9245-86A5D82C1BBA}" srcOrd="0" destOrd="0" presId="urn:microsoft.com/office/officeart/2005/8/layout/chevron2"/>
    <dgm:cxn modelId="{DB5B65D9-4D5A-1D4A-89B0-8E3D94ABFB05}" type="presParOf" srcId="{CD5F1A6B-45A3-CA48-883C-90B9F0821446}" destId="{3CE76308-134E-FD4F-BAEA-49A8A663A9D9}" srcOrd="0" destOrd="0" presId="urn:microsoft.com/office/officeart/2005/8/layout/chevron2"/>
    <dgm:cxn modelId="{7E321E24-A777-4C42-B059-438DB27CD549}" type="presParOf" srcId="{3CE76308-134E-FD4F-BAEA-49A8A663A9D9}" destId="{CB4A844A-F640-6E4F-A7B1-D94C99BBAD7D}" srcOrd="0" destOrd="0" presId="urn:microsoft.com/office/officeart/2005/8/layout/chevron2"/>
    <dgm:cxn modelId="{262124BE-5240-8F4F-A91D-EF275F253C36}" type="presParOf" srcId="{3CE76308-134E-FD4F-BAEA-49A8A663A9D9}" destId="{FDB79B33-8EF1-AB4A-904C-B874CE9AF2C1}" srcOrd="1" destOrd="0" presId="urn:microsoft.com/office/officeart/2005/8/layout/chevron2"/>
    <dgm:cxn modelId="{11CA92D6-01A4-A241-B33D-BE2FB4F6868C}" type="presParOf" srcId="{CD5F1A6B-45A3-CA48-883C-90B9F0821446}" destId="{C106432C-B397-EF45-BA35-B5CECA7B7928}" srcOrd="1" destOrd="0" presId="urn:microsoft.com/office/officeart/2005/8/layout/chevron2"/>
    <dgm:cxn modelId="{4F0430F0-A7D4-654C-8F54-E3DBF9BAEED3}" type="presParOf" srcId="{CD5F1A6B-45A3-CA48-883C-90B9F0821446}" destId="{36ABA142-6D29-8043-AA5A-D4A1BAAA5CEC}" srcOrd="2" destOrd="0" presId="urn:microsoft.com/office/officeart/2005/8/layout/chevron2"/>
    <dgm:cxn modelId="{C19DE787-4926-3847-A719-E6770A014CFA}" type="presParOf" srcId="{36ABA142-6D29-8043-AA5A-D4A1BAAA5CEC}" destId="{8ED9C7D9-C608-9A49-8398-50B0A9BD2072}" srcOrd="0" destOrd="0" presId="urn:microsoft.com/office/officeart/2005/8/layout/chevron2"/>
    <dgm:cxn modelId="{554B2C9F-3B48-5347-BBDA-9352220331FB}" type="presParOf" srcId="{36ABA142-6D29-8043-AA5A-D4A1BAAA5CEC}" destId="{7B12D4B0-B56B-304F-8362-D4893BE941D9}" srcOrd="1" destOrd="0" presId="urn:microsoft.com/office/officeart/2005/8/layout/chevron2"/>
    <dgm:cxn modelId="{C1FB64CD-399C-A745-AD6A-AFCBD76DD154}" type="presParOf" srcId="{CD5F1A6B-45A3-CA48-883C-90B9F0821446}" destId="{41150422-210A-444A-8D39-BEEFD741AD55}" srcOrd="3" destOrd="0" presId="urn:microsoft.com/office/officeart/2005/8/layout/chevron2"/>
    <dgm:cxn modelId="{40447466-B776-A446-B713-26046AB5427D}" type="presParOf" srcId="{CD5F1A6B-45A3-CA48-883C-90B9F0821446}" destId="{9A76A05C-058D-934D-8CA3-589EE4449D80}" srcOrd="4" destOrd="0" presId="urn:microsoft.com/office/officeart/2005/8/layout/chevron2"/>
    <dgm:cxn modelId="{1309219C-C3B7-6D4E-BCFF-59D21367B94B}" type="presParOf" srcId="{9A76A05C-058D-934D-8CA3-589EE4449D80}" destId="{CB262DF9-7627-654F-8633-26C798DB510C}" srcOrd="0" destOrd="0" presId="urn:microsoft.com/office/officeart/2005/8/layout/chevron2"/>
    <dgm:cxn modelId="{C5576BAD-45DE-824A-98B2-E93261C77EA8}" type="presParOf" srcId="{9A76A05C-058D-934D-8CA3-589EE4449D80}" destId="{FB87C72E-5906-B24B-A575-EEA56B0BE91B}" srcOrd="1" destOrd="0" presId="urn:microsoft.com/office/officeart/2005/8/layout/chevron2"/>
    <dgm:cxn modelId="{F0463FB2-C5EA-6443-8489-8A257D5B9240}" type="presParOf" srcId="{CD5F1A6B-45A3-CA48-883C-90B9F0821446}" destId="{9B9FB681-EA72-0D48-8F25-1C55FECBF7F9}" srcOrd="5" destOrd="0" presId="urn:microsoft.com/office/officeart/2005/8/layout/chevron2"/>
    <dgm:cxn modelId="{5869D8E1-A235-024F-B124-B1C77B38E941}" type="presParOf" srcId="{CD5F1A6B-45A3-CA48-883C-90B9F0821446}" destId="{B45FA3C0-ECE1-054D-BD48-C5C05CAD5FE6}" srcOrd="6" destOrd="0" presId="urn:microsoft.com/office/officeart/2005/8/layout/chevron2"/>
    <dgm:cxn modelId="{A0B0A31C-D9B2-094A-BD22-B4B79C3BABEA}" type="presParOf" srcId="{B45FA3C0-ECE1-054D-BD48-C5C05CAD5FE6}" destId="{8ADAE568-275B-FC4B-8EAE-500BCF3ACBBA}" srcOrd="0" destOrd="0" presId="urn:microsoft.com/office/officeart/2005/8/layout/chevron2"/>
    <dgm:cxn modelId="{95161718-B72D-9547-A9AF-45843D6FBB5D}" type="presParOf" srcId="{B45FA3C0-ECE1-054D-BD48-C5C05CAD5FE6}" destId="{083AC626-A235-3943-9245-86A5D82C1BB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A6AE1A-2C58-4754-BC09-E5270A662A4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1B5A5C4-7EFC-4B7B-BC0E-C6A59504A1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Model evaluation is a crucial step as it involves evaluating the performance of the predictive model to determine how well it can forecast future stock prices.</a:t>
          </a:r>
          <a:endParaRPr lang="en-US" dirty="0"/>
        </a:p>
      </dgm:t>
    </dgm:pt>
    <dgm:pt modelId="{F7878469-9698-4C79-9A85-5D33FC569610}" type="parTrans" cxnId="{8BA53191-A3DA-475C-B96C-6C792A03678F}">
      <dgm:prSet/>
      <dgm:spPr/>
      <dgm:t>
        <a:bodyPr/>
        <a:lstStyle/>
        <a:p>
          <a:endParaRPr lang="en-US"/>
        </a:p>
      </dgm:t>
    </dgm:pt>
    <dgm:pt modelId="{3FE0E457-1DA1-4602-80C6-4A2CC6F4C69B}" type="sibTrans" cxnId="{8BA53191-A3DA-475C-B96C-6C792A0367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6FCC41-C1F0-4C5D-997A-CDFE0380E1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There are many metrics that can be used to evaluate the performance of a deep learning model for stock prediction and the choice of metrics will depend on the specific goals of the prediction task and the requirements of the stakeholders.</a:t>
          </a:r>
          <a:endParaRPr lang="en-US"/>
        </a:p>
      </dgm:t>
    </dgm:pt>
    <dgm:pt modelId="{4D5D4658-E368-4832-B53A-0D466EE1E7F2}" type="parTrans" cxnId="{5FCECF2F-65D1-45F5-873D-9B2F4E033E3D}">
      <dgm:prSet/>
      <dgm:spPr/>
      <dgm:t>
        <a:bodyPr/>
        <a:lstStyle/>
        <a:p>
          <a:endParaRPr lang="en-US"/>
        </a:p>
      </dgm:t>
    </dgm:pt>
    <dgm:pt modelId="{9D5427E8-FD13-4440-A391-133D7DD8DA1B}" type="sibTrans" cxnId="{5FCECF2F-65D1-45F5-873D-9B2F4E033E3D}">
      <dgm:prSet/>
      <dgm:spPr/>
      <dgm:t>
        <a:bodyPr/>
        <a:lstStyle/>
        <a:p>
          <a:endParaRPr lang="en-US"/>
        </a:p>
      </dgm:t>
    </dgm:pt>
    <dgm:pt modelId="{8F8183B0-9D4E-43D2-9B77-70E6F2C52AE2}" type="pres">
      <dgm:prSet presAssocID="{03A6AE1A-2C58-4754-BC09-E5270A662A4D}" presName="root" presStyleCnt="0">
        <dgm:presLayoutVars>
          <dgm:dir/>
          <dgm:resizeHandles val="exact"/>
        </dgm:presLayoutVars>
      </dgm:prSet>
      <dgm:spPr/>
    </dgm:pt>
    <dgm:pt modelId="{A03DF4B5-6D23-4FD8-8B46-16861C1C52FA}" type="pres">
      <dgm:prSet presAssocID="{03A6AE1A-2C58-4754-BC09-E5270A662A4D}" presName="container" presStyleCnt="0">
        <dgm:presLayoutVars>
          <dgm:dir/>
          <dgm:resizeHandles val="exact"/>
        </dgm:presLayoutVars>
      </dgm:prSet>
      <dgm:spPr/>
    </dgm:pt>
    <dgm:pt modelId="{63EAD8CC-CA25-4C32-B1C5-ACFFAAB57A0E}" type="pres">
      <dgm:prSet presAssocID="{E1B5A5C4-7EFC-4B7B-BC0E-C6A59504A115}" presName="compNode" presStyleCnt="0"/>
      <dgm:spPr/>
    </dgm:pt>
    <dgm:pt modelId="{1E7D353F-F31A-4648-A8A6-CB8BCC0E6C01}" type="pres">
      <dgm:prSet presAssocID="{E1B5A5C4-7EFC-4B7B-BC0E-C6A59504A115}" presName="iconBgRect" presStyleLbl="bgShp" presStyleIdx="0" presStyleCnt="2"/>
      <dgm:spPr/>
    </dgm:pt>
    <dgm:pt modelId="{FBFF7FCF-A7DD-4E6C-807C-CA6F93306AF5}" type="pres">
      <dgm:prSet presAssocID="{E1B5A5C4-7EFC-4B7B-BC0E-C6A59504A1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7ED9FD4B-9516-4861-930B-193EA0742391}" type="pres">
      <dgm:prSet presAssocID="{E1B5A5C4-7EFC-4B7B-BC0E-C6A59504A115}" presName="spaceRect" presStyleCnt="0"/>
      <dgm:spPr/>
    </dgm:pt>
    <dgm:pt modelId="{1A6A667D-B86D-4FA9-8ABF-21C1663EDDC2}" type="pres">
      <dgm:prSet presAssocID="{E1B5A5C4-7EFC-4B7B-BC0E-C6A59504A115}" presName="textRect" presStyleLbl="revTx" presStyleIdx="0" presStyleCnt="2">
        <dgm:presLayoutVars>
          <dgm:chMax val="1"/>
          <dgm:chPref val="1"/>
        </dgm:presLayoutVars>
      </dgm:prSet>
      <dgm:spPr/>
    </dgm:pt>
    <dgm:pt modelId="{6629FA74-4670-4EDA-A36E-00D195D38C7A}" type="pres">
      <dgm:prSet presAssocID="{3FE0E457-1DA1-4602-80C6-4A2CC6F4C69B}" presName="sibTrans" presStyleLbl="sibTrans2D1" presStyleIdx="0" presStyleCnt="0"/>
      <dgm:spPr/>
    </dgm:pt>
    <dgm:pt modelId="{2E1B5D11-6677-4E78-8210-3F75309FBE85}" type="pres">
      <dgm:prSet presAssocID="{AE6FCC41-C1F0-4C5D-997A-CDFE0380E1D3}" presName="compNode" presStyleCnt="0"/>
      <dgm:spPr/>
    </dgm:pt>
    <dgm:pt modelId="{9B82B623-0762-4505-B0D9-034C951EE263}" type="pres">
      <dgm:prSet presAssocID="{AE6FCC41-C1F0-4C5D-997A-CDFE0380E1D3}" presName="iconBgRect" presStyleLbl="bgShp" presStyleIdx="1" presStyleCnt="2"/>
      <dgm:spPr/>
    </dgm:pt>
    <dgm:pt modelId="{F3C7B222-D88A-4617-B612-823FD67E7E18}" type="pres">
      <dgm:prSet presAssocID="{AE6FCC41-C1F0-4C5D-997A-CDFE0380E1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126791-8FCF-4A4B-8444-0C5C3EC73625}" type="pres">
      <dgm:prSet presAssocID="{AE6FCC41-C1F0-4C5D-997A-CDFE0380E1D3}" presName="spaceRect" presStyleCnt="0"/>
      <dgm:spPr/>
    </dgm:pt>
    <dgm:pt modelId="{C0BFA04E-DA58-4D3C-9DA8-E7BD8E53A1AB}" type="pres">
      <dgm:prSet presAssocID="{AE6FCC41-C1F0-4C5D-997A-CDFE0380E1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FCECF2F-65D1-45F5-873D-9B2F4E033E3D}" srcId="{03A6AE1A-2C58-4754-BC09-E5270A662A4D}" destId="{AE6FCC41-C1F0-4C5D-997A-CDFE0380E1D3}" srcOrd="1" destOrd="0" parTransId="{4D5D4658-E368-4832-B53A-0D466EE1E7F2}" sibTransId="{9D5427E8-FD13-4440-A391-133D7DD8DA1B}"/>
    <dgm:cxn modelId="{7BF8F57F-73C1-AB42-846B-CFFD7B80A26A}" type="presOf" srcId="{E1B5A5C4-7EFC-4B7B-BC0E-C6A59504A115}" destId="{1A6A667D-B86D-4FA9-8ABF-21C1663EDDC2}" srcOrd="0" destOrd="0" presId="urn:microsoft.com/office/officeart/2018/2/layout/IconCircleList"/>
    <dgm:cxn modelId="{C8436281-AE1D-3546-9475-CF0EDEEA8118}" type="presOf" srcId="{3FE0E457-1DA1-4602-80C6-4A2CC6F4C69B}" destId="{6629FA74-4670-4EDA-A36E-00D195D38C7A}" srcOrd="0" destOrd="0" presId="urn:microsoft.com/office/officeart/2018/2/layout/IconCircleList"/>
    <dgm:cxn modelId="{C403A585-D397-B64A-B20E-879D909A0E98}" type="presOf" srcId="{03A6AE1A-2C58-4754-BC09-E5270A662A4D}" destId="{8F8183B0-9D4E-43D2-9B77-70E6F2C52AE2}" srcOrd="0" destOrd="0" presId="urn:microsoft.com/office/officeart/2018/2/layout/IconCircleList"/>
    <dgm:cxn modelId="{8BA53191-A3DA-475C-B96C-6C792A03678F}" srcId="{03A6AE1A-2C58-4754-BC09-E5270A662A4D}" destId="{E1B5A5C4-7EFC-4B7B-BC0E-C6A59504A115}" srcOrd="0" destOrd="0" parTransId="{F7878469-9698-4C79-9A85-5D33FC569610}" sibTransId="{3FE0E457-1DA1-4602-80C6-4A2CC6F4C69B}"/>
    <dgm:cxn modelId="{798F5DCE-0C48-F644-BD10-78BFC1C3A515}" type="presOf" srcId="{AE6FCC41-C1F0-4C5D-997A-CDFE0380E1D3}" destId="{C0BFA04E-DA58-4D3C-9DA8-E7BD8E53A1AB}" srcOrd="0" destOrd="0" presId="urn:microsoft.com/office/officeart/2018/2/layout/IconCircleList"/>
    <dgm:cxn modelId="{CE855D9B-F05C-614F-AC4E-282A333694F8}" type="presParOf" srcId="{8F8183B0-9D4E-43D2-9B77-70E6F2C52AE2}" destId="{A03DF4B5-6D23-4FD8-8B46-16861C1C52FA}" srcOrd="0" destOrd="0" presId="urn:microsoft.com/office/officeart/2018/2/layout/IconCircleList"/>
    <dgm:cxn modelId="{E96E1F37-335E-C142-8E86-E84D87FA783D}" type="presParOf" srcId="{A03DF4B5-6D23-4FD8-8B46-16861C1C52FA}" destId="{63EAD8CC-CA25-4C32-B1C5-ACFFAAB57A0E}" srcOrd="0" destOrd="0" presId="urn:microsoft.com/office/officeart/2018/2/layout/IconCircleList"/>
    <dgm:cxn modelId="{FD19B1D7-D4D0-184C-BA07-BA1CE2458E31}" type="presParOf" srcId="{63EAD8CC-CA25-4C32-B1C5-ACFFAAB57A0E}" destId="{1E7D353F-F31A-4648-A8A6-CB8BCC0E6C01}" srcOrd="0" destOrd="0" presId="urn:microsoft.com/office/officeart/2018/2/layout/IconCircleList"/>
    <dgm:cxn modelId="{1E0163B7-75F3-D54D-9F05-7B41C65DF12A}" type="presParOf" srcId="{63EAD8CC-CA25-4C32-B1C5-ACFFAAB57A0E}" destId="{FBFF7FCF-A7DD-4E6C-807C-CA6F93306AF5}" srcOrd="1" destOrd="0" presId="urn:microsoft.com/office/officeart/2018/2/layout/IconCircleList"/>
    <dgm:cxn modelId="{0341CCD1-6532-C24E-BB15-E018313B8C47}" type="presParOf" srcId="{63EAD8CC-CA25-4C32-B1C5-ACFFAAB57A0E}" destId="{7ED9FD4B-9516-4861-930B-193EA0742391}" srcOrd="2" destOrd="0" presId="urn:microsoft.com/office/officeart/2018/2/layout/IconCircleList"/>
    <dgm:cxn modelId="{BF1BE980-BA61-A642-A5EA-833CE2CD5980}" type="presParOf" srcId="{63EAD8CC-CA25-4C32-B1C5-ACFFAAB57A0E}" destId="{1A6A667D-B86D-4FA9-8ABF-21C1663EDDC2}" srcOrd="3" destOrd="0" presId="urn:microsoft.com/office/officeart/2018/2/layout/IconCircleList"/>
    <dgm:cxn modelId="{2748EED0-CDA4-134D-AA6D-B66726CC8E70}" type="presParOf" srcId="{A03DF4B5-6D23-4FD8-8B46-16861C1C52FA}" destId="{6629FA74-4670-4EDA-A36E-00D195D38C7A}" srcOrd="1" destOrd="0" presId="urn:microsoft.com/office/officeart/2018/2/layout/IconCircleList"/>
    <dgm:cxn modelId="{FAEC3E07-4A80-6945-869B-381754793D0D}" type="presParOf" srcId="{A03DF4B5-6D23-4FD8-8B46-16861C1C52FA}" destId="{2E1B5D11-6677-4E78-8210-3F75309FBE85}" srcOrd="2" destOrd="0" presId="urn:microsoft.com/office/officeart/2018/2/layout/IconCircleList"/>
    <dgm:cxn modelId="{597EC5D1-62B7-AC47-8AA4-C6667825BFED}" type="presParOf" srcId="{2E1B5D11-6677-4E78-8210-3F75309FBE85}" destId="{9B82B623-0762-4505-B0D9-034C951EE263}" srcOrd="0" destOrd="0" presId="urn:microsoft.com/office/officeart/2018/2/layout/IconCircleList"/>
    <dgm:cxn modelId="{14474F56-15B7-DD4B-AA32-E534641BD4DD}" type="presParOf" srcId="{2E1B5D11-6677-4E78-8210-3F75309FBE85}" destId="{F3C7B222-D88A-4617-B612-823FD67E7E18}" srcOrd="1" destOrd="0" presId="urn:microsoft.com/office/officeart/2018/2/layout/IconCircleList"/>
    <dgm:cxn modelId="{E3BA7E51-8154-4D48-A2A7-02FCF12F5FC7}" type="presParOf" srcId="{2E1B5D11-6677-4E78-8210-3F75309FBE85}" destId="{3B126791-8FCF-4A4B-8444-0C5C3EC73625}" srcOrd="2" destOrd="0" presId="urn:microsoft.com/office/officeart/2018/2/layout/IconCircleList"/>
    <dgm:cxn modelId="{CC4DAC55-8136-D448-AF51-A703776FE488}" type="presParOf" srcId="{2E1B5D11-6677-4E78-8210-3F75309FBE85}" destId="{C0BFA04E-DA58-4D3C-9DA8-E7BD8E53A1A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23C96E-FF50-4551-92C0-96E6869628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0F710952-2D34-4E2E-8C99-01F6D45403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The output of the predictive model, such as predicted stock prices, will be displayed in a variety of formats, including tables and charts on the dashboard. </a:t>
          </a:r>
          <a:endParaRPr lang="en-US" sz="1200" dirty="0"/>
        </a:p>
      </dgm:t>
    </dgm:pt>
    <dgm:pt modelId="{D669AA57-09C1-4810-ACDE-B49E86400736}" type="parTrans" cxnId="{449EAA4B-60A6-4445-9202-4D83E44D4690}">
      <dgm:prSet/>
      <dgm:spPr/>
      <dgm:t>
        <a:bodyPr/>
        <a:lstStyle/>
        <a:p>
          <a:endParaRPr lang="en-US"/>
        </a:p>
      </dgm:t>
    </dgm:pt>
    <dgm:pt modelId="{0D5DBE83-9F95-4D2A-946C-0D5818D61CC9}" type="sibTrans" cxnId="{449EAA4B-60A6-4445-9202-4D83E44D4690}">
      <dgm:prSet/>
      <dgm:spPr/>
      <dgm:t>
        <a:bodyPr/>
        <a:lstStyle/>
        <a:p>
          <a:endParaRPr lang="en-US"/>
        </a:p>
      </dgm:t>
    </dgm:pt>
    <dgm:pt modelId="{A31DC780-4BAA-4C77-83D2-A6DFB46D81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We will </a:t>
          </a:r>
          <a:r>
            <a:rPr lang="en-US" sz="1200" dirty="0"/>
            <a:t>add </a:t>
          </a:r>
          <a:r>
            <a:rPr lang="en-US" sz="1200" b="0" i="0" dirty="0"/>
            <a:t>Interactive filters </a:t>
          </a:r>
          <a:r>
            <a:rPr lang="en-US" sz="1200" dirty="0"/>
            <a:t>to the </a:t>
          </a:r>
          <a:r>
            <a:rPr lang="en-US" sz="1200" b="0" i="0" dirty="0"/>
            <a:t>dashboard to allow users to select specific stocks, time periods, and other variables to view.</a:t>
          </a:r>
          <a:endParaRPr lang="en-US" sz="1200" dirty="0"/>
        </a:p>
      </dgm:t>
    </dgm:pt>
    <dgm:pt modelId="{ED907EBD-E7D7-42DC-8592-71932C214C0C}" type="parTrans" cxnId="{F9253E69-468D-4651-B140-492EAD0250DE}">
      <dgm:prSet/>
      <dgm:spPr/>
      <dgm:t>
        <a:bodyPr/>
        <a:lstStyle/>
        <a:p>
          <a:endParaRPr lang="en-US"/>
        </a:p>
      </dgm:t>
    </dgm:pt>
    <dgm:pt modelId="{584DB7A0-8807-48F5-8B11-370B3343D851}" type="sibTrans" cxnId="{F9253E69-468D-4651-B140-492EAD0250DE}">
      <dgm:prSet/>
      <dgm:spPr/>
      <dgm:t>
        <a:bodyPr/>
        <a:lstStyle/>
        <a:p>
          <a:endParaRPr lang="en-US"/>
        </a:p>
      </dgm:t>
    </dgm:pt>
    <dgm:pt modelId="{2F4E7F49-2A54-4D07-9E33-D5455D998BDB}" type="pres">
      <dgm:prSet presAssocID="{C623C96E-FF50-4551-92C0-96E6869628A2}" presName="root" presStyleCnt="0">
        <dgm:presLayoutVars>
          <dgm:dir/>
          <dgm:resizeHandles val="exact"/>
        </dgm:presLayoutVars>
      </dgm:prSet>
      <dgm:spPr/>
    </dgm:pt>
    <dgm:pt modelId="{5DFF4DDC-56DD-4C83-9D54-F3D1847265B1}" type="pres">
      <dgm:prSet presAssocID="{0F710952-2D34-4E2E-8C99-01F6D4540309}" presName="compNode" presStyleCnt="0"/>
      <dgm:spPr/>
    </dgm:pt>
    <dgm:pt modelId="{2CB3542E-E569-460B-B111-4C1A88FC19AB}" type="pres">
      <dgm:prSet presAssocID="{0F710952-2D34-4E2E-8C99-01F6D4540309}" presName="bgRect" presStyleLbl="bgShp" presStyleIdx="0" presStyleCnt="2"/>
      <dgm:spPr/>
    </dgm:pt>
    <dgm:pt modelId="{C47ED0F9-077D-4132-9A37-B106211B8FF1}" type="pres">
      <dgm:prSet presAssocID="{0F710952-2D34-4E2E-8C99-01F6D454030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8E5CD75-D3EF-44EA-97F6-16623BB0B6A2}" type="pres">
      <dgm:prSet presAssocID="{0F710952-2D34-4E2E-8C99-01F6D4540309}" presName="spaceRect" presStyleCnt="0"/>
      <dgm:spPr/>
    </dgm:pt>
    <dgm:pt modelId="{4A990681-F451-417D-85FC-5C268D9F44A2}" type="pres">
      <dgm:prSet presAssocID="{0F710952-2D34-4E2E-8C99-01F6D4540309}" presName="parTx" presStyleLbl="revTx" presStyleIdx="0" presStyleCnt="2" custScaleX="107572" custScaleY="79954" custLinFactNeighborX="229" custLinFactNeighborY="95236">
        <dgm:presLayoutVars>
          <dgm:chMax val="0"/>
          <dgm:chPref val="0"/>
        </dgm:presLayoutVars>
      </dgm:prSet>
      <dgm:spPr/>
    </dgm:pt>
    <dgm:pt modelId="{1F394454-4C24-4B5C-9630-0794E0E11C96}" type="pres">
      <dgm:prSet presAssocID="{0D5DBE83-9F95-4D2A-946C-0D5818D61CC9}" presName="sibTrans" presStyleCnt="0"/>
      <dgm:spPr/>
    </dgm:pt>
    <dgm:pt modelId="{E911FFD1-D6FD-4699-B8DB-1526D20EA3F9}" type="pres">
      <dgm:prSet presAssocID="{A31DC780-4BAA-4C77-83D2-A6DFB46D81B1}" presName="compNode" presStyleCnt="0"/>
      <dgm:spPr/>
    </dgm:pt>
    <dgm:pt modelId="{54337461-82E1-4CBE-A6EC-73E3E36FF9E6}" type="pres">
      <dgm:prSet presAssocID="{A31DC780-4BAA-4C77-83D2-A6DFB46D81B1}" presName="bgRect" presStyleLbl="bgShp" presStyleIdx="1" presStyleCnt="2"/>
      <dgm:spPr/>
    </dgm:pt>
    <dgm:pt modelId="{BA334482-0C3F-425F-9FB6-4390D5C13801}" type="pres">
      <dgm:prSet presAssocID="{A31DC780-4BAA-4C77-83D2-A6DFB46D81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B97EA90-528F-4FF2-B23F-B8B4BCF41015}" type="pres">
      <dgm:prSet presAssocID="{A31DC780-4BAA-4C77-83D2-A6DFB46D81B1}" presName="spaceRect" presStyleCnt="0"/>
      <dgm:spPr/>
    </dgm:pt>
    <dgm:pt modelId="{087C2B37-6868-4341-89A6-1735098454D2}" type="pres">
      <dgm:prSet presAssocID="{A31DC780-4BAA-4C77-83D2-A6DFB46D81B1}" presName="parTx" presStyleLbl="revTx" presStyleIdx="1" presStyleCnt="2" custScaleX="103943" custScaleY="132883" custLinFactNeighborX="-524" custLinFactNeighborY="98672">
        <dgm:presLayoutVars>
          <dgm:chMax val="0"/>
          <dgm:chPref val="0"/>
        </dgm:presLayoutVars>
      </dgm:prSet>
      <dgm:spPr/>
    </dgm:pt>
  </dgm:ptLst>
  <dgm:cxnLst>
    <dgm:cxn modelId="{3D693E37-2D75-49B2-8ACD-022319204039}" type="presOf" srcId="{0F710952-2D34-4E2E-8C99-01F6D4540309}" destId="{4A990681-F451-417D-85FC-5C268D9F44A2}" srcOrd="0" destOrd="0" presId="urn:microsoft.com/office/officeart/2018/2/layout/IconVerticalSolidList"/>
    <dgm:cxn modelId="{11E3D95D-AF04-472B-83DF-4E42AC11D45C}" type="presOf" srcId="{C623C96E-FF50-4551-92C0-96E6869628A2}" destId="{2F4E7F49-2A54-4D07-9E33-D5455D998BDB}" srcOrd="0" destOrd="0" presId="urn:microsoft.com/office/officeart/2018/2/layout/IconVerticalSolidList"/>
    <dgm:cxn modelId="{A76EB461-548A-4B70-96D0-E93499C454C5}" type="presOf" srcId="{A31DC780-4BAA-4C77-83D2-A6DFB46D81B1}" destId="{087C2B37-6868-4341-89A6-1735098454D2}" srcOrd="0" destOrd="0" presId="urn:microsoft.com/office/officeart/2018/2/layout/IconVerticalSolidList"/>
    <dgm:cxn modelId="{F9253E69-468D-4651-B140-492EAD0250DE}" srcId="{C623C96E-FF50-4551-92C0-96E6869628A2}" destId="{A31DC780-4BAA-4C77-83D2-A6DFB46D81B1}" srcOrd="1" destOrd="0" parTransId="{ED907EBD-E7D7-42DC-8592-71932C214C0C}" sibTransId="{584DB7A0-8807-48F5-8B11-370B3343D851}"/>
    <dgm:cxn modelId="{449EAA4B-60A6-4445-9202-4D83E44D4690}" srcId="{C623C96E-FF50-4551-92C0-96E6869628A2}" destId="{0F710952-2D34-4E2E-8C99-01F6D4540309}" srcOrd="0" destOrd="0" parTransId="{D669AA57-09C1-4810-ACDE-B49E86400736}" sibTransId="{0D5DBE83-9F95-4D2A-946C-0D5818D61CC9}"/>
    <dgm:cxn modelId="{348F5DC6-CBF5-4571-9713-7337A6DACE66}" type="presParOf" srcId="{2F4E7F49-2A54-4D07-9E33-D5455D998BDB}" destId="{5DFF4DDC-56DD-4C83-9D54-F3D1847265B1}" srcOrd="0" destOrd="0" presId="urn:microsoft.com/office/officeart/2018/2/layout/IconVerticalSolidList"/>
    <dgm:cxn modelId="{45F1ED96-3A77-4704-B30F-42080A479718}" type="presParOf" srcId="{5DFF4DDC-56DD-4C83-9D54-F3D1847265B1}" destId="{2CB3542E-E569-460B-B111-4C1A88FC19AB}" srcOrd="0" destOrd="0" presId="urn:microsoft.com/office/officeart/2018/2/layout/IconVerticalSolidList"/>
    <dgm:cxn modelId="{19A416F2-4CC8-46CE-B6ED-A8EC15ECFA47}" type="presParOf" srcId="{5DFF4DDC-56DD-4C83-9D54-F3D1847265B1}" destId="{C47ED0F9-077D-4132-9A37-B106211B8FF1}" srcOrd="1" destOrd="0" presId="urn:microsoft.com/office/officeart/2018/2/layout/IconVerticalSolidList"/>
    <dgm:cxn modelId="{D6FCB98F-0E62-4819-911B-1F989F86F835}" type="presParOf" srcId="{5DFF4DDC-56DD-4C83-9D54-F3D1847265B1}" destId="{B8E5CD75-D3EF-44EA-97F6-16623BB0B6A2}" srcOrd="2" destOrd="0" presId="urn:microsoft.com/office/officeart/2018/2/layout/IconVerticalSolidList"/>
    <dgm:cxn modelId="{473B4633-13C5-4F95-AC2D-76A28D8A6826}" type="presParOf" srcId="{5DFF4DDC-56DD-4C83-9D54-F3D1847265B1}" destId="{4A990681-F451-417D-85FC-5C268D9F44A2}" srcOrd="3" destOrd="0" presId="urn:microsoft.com/office/officeart/2018/2/layout/IconVerticalSolidList"/>
    <dgm:cxn modelId="{B07884D1-1D01-4A64-8436-627E7AF82B58}" type="presParOf" srcId="{2F4E7F49-2A54-4D07-9E33-D5455D998BDB}" destId="{1F394454-4C24-4B5C-9630-0794E0E11C96}" srcOrd="1" destOrd="0" presId="urn:microsoft.com/office/officeart/2018/2/layout/IconVerticalSolidList"/>
    <dgm:cxn modelId="{390150A6-2BD3-41A4-84BC-9A5F64689B87}" type="presParOf" srcId="{2F4E7F49-2A54-4D07-9E33-D5455D998BDB}" destId="{E911FFD1-D6FD-4699-B8DB-1526D20EA3F9}" srcOrd="2" destOrd="0" presId="urn:microsoft.com/office/officeart/2018/2/layout/IconVerticalSolidList"/>
    <dgm:cxn modelId="{22191274-05DB-4B2B-986A-E55F6CED0BD1}" type="presParOf" srcId="{E911FFD1-D6FD-4699-B8DB-1526D20EA3F9}" destId="{54337461-82E1-4CBE-A6EC-73E3E36FF9E6}" srcOrd="0" destOrd="0" presId="urn:microsoft.com/office/officeart/2018/2/layout/IconVerticalSolidList"/>
    <dgm:cxn modelId="{9CE4FE44-2684-4E15-A29B-4BFA2C27C3D5}" type="presParOf" srcId="{E911FFD1-D6FD-4699-B8DB-1526D20EA3F9}" destId="{BA334482-0C3F-425F-9FB6-4390D5C13801}" srcOrd="1" destOrd="0" presId="urn:microsoft.com/office/officeart/2018/2/layout/IconVerticalSolidList"/>
    <dgm:cxn modelId="{74F62A08-FB0F-445D-8870-6A9833667C71}" type="presParOf" srcId="{E911FFD1-D6FD-4699-B8DB-1526D20EA3F9}" destId="{5B97EA90-528F-4FF2-B23F-B8B4BCF41015}" srcOrd="2" destOrd="0" presId="urn:microsoft.com/office/officeart/2018/2/layout/IconVerticalSolidList"/>
    <dgm:cxn modelId="{89C548BF-B728-440A-A11F-CAB47492D25F}" type="presParOf" srcId="{E911FFD1-D6FD-4699-B8DB-1526D20EA3F9}" destId="{087C2B37-6868-4341-89A6-1735098454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237DE0-0414-493F-88F5-B8C5CEA2EEF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D5C7DA-DD83-43F1-A34C-3F1255B264BD}">
      <dgm:prSet/>
      <dgm:spPr/>
      <dgm:t>
        <a:bodyPr/>
        <a:lstStyle/>
        <a:p>
          <a:r>
            <a:rPr lang="en-CA" b="0" baseline="0" dirty="0"/>
            <a:t>F</a:t>
          </a:r>
          <a:r>
            <a:rPr lang="en-CA" b="0" i="0" baseline="0" dirty="0"/>
            <a:t>undamental factors such as a company’s intrinsic value, assets, quarterly performance, recent investments, and strategies all affect the traders’ trust in the company and thus the price of its stock. </a:t>
          </a:r>
          <a:endParaRPr lang="en-US" dirty="0"/>
        </a:p>
      </dgm:t>
    </dgm:pt>
    <dgm:pt modelId="{B849C251-4347-4AB0-B631-03D3F83894CC}" type="parTrans" cxnId="{55D17AC0-B849-4C40-82A2-B8C776BD834F}">
      <dgm:prSet/>
      <dgm:spPr/>
      <dgm:t>
        <a:bodyPr/>
        <a:lstStyle/>
        <a:p>
          <a:endParaRPr lang="en-US"/>
        </a:p>
      </dgm:t>
    </dgm:pt>
    <dgm:pt modelId="{7F75E270-9552-4060-9E2B-066ADCA6E892}" type="sibTrans" cxnId="{55D17AC0-B849-4C40-82A2-B8C776BD834F}">
      <dgm:prSet/>
      <dgm:spPr/>
      <dgm:t>
        <a:bodyPr/>
        <a:lstStyle/>
        <a:p>
          <a:endParaRPr lang="en-US"/>
        </a:p>
      </dgm:t>
    </dgm:pt>
    <dgm:pt modelId="{825144F9-DD7F-4A5D-AB4D-CDCC98A4133C}">
      <dgm:prSet/>
      <dgm:spPr/>
      <dgm:t>
        <a:bodyPr/>
        <a:lstStyle/>
        <a:p>
          <a:r>
            <a:rPr lang="en-CA" b="0" i="0" baseline="0" dirty="0"/>
            <a:t>Only a few of the latter can be incorporated effectively into a mathematical model. </a:t>
          </a:r>
          <a:endParaRPr lang="en-US" dirty="0"/>
        </a:p>
      </dgm:t>
    </dgm:pt>
    <dgm:pt modelId="{5D756A1F-FB02-4E4E-97AD-185F2DC7839B}" type="parTrans" cxnId="{3F2C397B-4FA5-420B-BB04-F9D54313569D}">
      <dgm:prSet/>
      <dgm:spPr/>
      <dgm:t>
        <a:bodyPr/>
        <a:lstStyle/>
        <a:p>
          <a:endParaRPr lang="en-US"/>
        </a:p>
      </dgm:t>
    </dgm:pt>
    <dgm:pt modelId="{1CCC1E05-9856-4C92-90FD-B18BC5F9E28B}" type="sibTrans" cxnId="{3F2C397B-4FA5-420B-BB04-F9D54313569D}">
      <dgm:prSet/>
      <dgm:spPr/>
      <dgm:t>
        <a:bodyPr/>
        <a:lstStyle/>
        <a:p>
          <a:endParaRPr lang="en-US"/>
        </a:p>
      </dgm:t>
    </dgm:pt>
    <dgm:pt modelId="{81E16281-DC4D-458D-B2F5-ABDDC68EABC9}">
      <dgm:prSet/>
      <dgm:spPr/>
      <dgm:t>
        <a:bodyPr/>
        <a:lstStyle/>
        <a:p>
          <a:r>
            <a:rPr lang="en-CA" b="0" i="0" baseline="0" dirty="0"/>
            <a:t>Moreover, it is nearly impossible to anticipate a piece of news that will shatter or boost the stock market in the coming weeks – a pandemic or a war.</a:t>
          </a:r>
          <a:endParaRPr lang="en-US" dirty="0"/>
        </a:p>
      </dgm:t>
    </dgm:pt>
    <dgm:pt modelId="{D815B53A-6711-42EA-91ED-45B41596CB1D}" type="parTrans" cxnId="{3FCD5765-9E10-4BA5-89BE-AE8442DCA287}">
      <dgm:prSet/>
      <dgm:spPr/>
      <dgm:t>
        <a:bodyPr/>
        <a:lstStyle/>
        <a:p>
          <a:endParaRPr lang="en-US"/>
        </a:p>
      </dgm:t>
    </dgm:pt>
    <dgm:pt modelId="{5960015D-6F8A-421F-AE33-0B7131B27CD9}" type="sibTrans" cxnId="{3FCD5765-9E10-4BA5-89BE-AE8442DCA287}">
      <dgm:prSet/>
      <dgm:spPr/>
      <dgm:t>
        <a:bodyPr/>
        <a:lstStyle/>
        <a:p>
          <a:endParaRPr lang="en-US"/>
        </a:p>
      </dgm:t>
    </dgm:pt>
    <dgm:pt modelId="{5A6AB88F-FA53-284B-8C58-5AD328BF77E9}" type="pres">
      <dgm:prSet presAssocID="{52237DE0-0414-493F-88F5-B8C5CEA2EEF8}" presName="vert0" presStyleCnt="0">
        <dgm:presLayoutVars>
          <dgm:dir/>
          <dgm:animOne val="branch"/>
          <dgm:animLvl val="lvl"/>
        </dgm:presLayoutVars>
      </dgm:prSet>
      <dgm:spPr/>
    </dgm:pt>
    <dgm:pt modelId="{D3580B99-639E-AD41-9E97-2676BB5F189E}" type="pres">
      <dgm:prSet presAssocID="{4BD5C7DA-DD83-43F1-A34C-3F1255B264BD}" presName="thickLine" presStyleLbl="alignNode1" presStyleIdx="0" presStyleCnt="3"/>
      <dgm:spPr/>
    </dgm:pt>
    <dgm:pt modelId="{E0C7E660-FD11-6545-A538-711032945F1B}" type="pres">
      <dgm:prSet presAssocID="{4BD5C7DA-DD83-43F1-A34C-3F1255B264BD}" presName="horz1" presStyleCnt="0"/>
      <dgm:spPr/>
    </dgm:pt>
    <dgm:pt modelId="{E84D264F-313E-1746-A9C8-5C9BD92F9DD6}" type="pres">
      <dgm:prSet presAssocID="{4BD5C7DA-DD83-43F1-A34C-3F1255B264BD}" presName="tx1" presStyleLbl="revTx" presStyleIdx="0" presStyleCnt="3"/>
      <dgm:spPr/>
    </dgm:pt>
    <dgm:pt modelId="{A4062644-1591-1844-B6D5-EDBE833C99DA}" type="pres">
      <dgm:prSet presAssocID="{4BD5C7DA-DD83-43F1-A34C-3F1255B264BD}" presName="vert1" presStyleCnt="0"/>
      <dgm:spPr/>
    </dgm:pt>
    <dgm:pt modelId="{C05A6C09-0707-454C-B844-EAF6B940B31C}" type="pres">
      <dgm:prSet presAssocID="{825144F9-DD7F-4A5D-AB4D-CDCC98A4133C}" presName="thickLine" presStyleLbl="alignNode1" presStyleIdx="1" presStyleCnt="3"/>
      <dgm:spPr/>
    </dgm:pt>
    <dgm:pt modelId="{FDAFF1F0-D793-0545-A6E0-E1202D8575B8}" type="pres">
      <dgm:prSet presAssocID="{825144F9-DD7F-4A5D-AB4D-CDCC98A4133C}" presName="horz1" presStyleCnt="0"/>
      <dgm:spPr/>
    </dgm:pt>
    <dgm:pt modelId="{FA43BC33-C2DC-1140-8EC7-75ECFB278014}" type="pres">
      <dgm:prSet presAssocID="{825144F9-DD7F-4A5D-AB4D-CDCC98A4133C}" presName="tx1" presStyleLbl="revTx" presStyleIdx="1" presStyleCnt="3"/>
      <dgm:spPr/>
    </dgm:pt>
    <dgm:pt modelId="{58B09C22-269A-654F-88D2-CC6068006774}" type="pres">
      <dgm:prSet presAssocID="{825144F9-DD7F-4A5D-AB4D-CDCC98A4133C}" presName="vert1" presStyleCnt="0"/>
      <dgm:spPr/>
    </dgm:pt>
    <dgm:pt modelId="{AFAD7891-6FC1-ED40-97FA-5B7D3EEAFF1B}" type="pres">
      <dgm:prSet presAssocID="{81E16281-DC4D-458D-B2F5-ABDDC68EABC9}" presName="thickLine" presStyleLbl="alignNode1" presStyleIdx="2" presStyleCnt="3" custLinFactNeighborY="-43049"/>
      <dgm:spPr/>
    </dgm:pt>
    <dgm:pt modelId="{ECEC142E-B31F-C24F-A183-96A7518EF302}" type="pres">
      <dgm:prSet presAssocID="{81E16281-DC4D-458D-B2F5-ABDDC68EABC9}" presName="horz1" presStyleCnt="0"/>
      <dgm:spPr/>
    </dgm:pt>
    <dgm:pt modelId="{FB34D29F-7811-E948-89C9-3E0FF0292310}" type="pres">
      <dgm:prSet presAssocID="{81E16281-DC4D-458D-B2F5-ABDDC68EABC9}" presName="tx1" presStyleLbl="revTx" presStyleIdx="2" presStyleCnt="3" custLinFactNeighborY="-44213"/>
      <dgm:spPr/>
    </dgm:pt>
    <dgm:pt modelId="{8005E6AE-AD06-074A-BB7B-EAA9E8A4D91C}" type="pres">
      <dgm:prSet presAssocID="{81E16281-DC4D-458D-B2F5-ABDDC68EABC9}" presName="vert1" presStyleCnt="0"/>
      <dgm:spPr/>
    </dgm:pt>
  </dgm:ptLst>
  <dgm:cxnLst>
    <dgm:cxn modelId="{F532B005-506A-404B-9F93-E00D65B03F96}" type="presOf" srcId="{81E16281-DC4D-458D-B2F5-ABDDC68EABC9}" destId="{FB34D29F-7811-E948-89C9-3E0FF0292310}" srcOrd="0" destOrd="0" presId="urn:microsoft.com/office/officeart/2008/layout/LinedList"/>
    <dgm:cxn modelId="{8F2D5041-9CE7-9B40-B499-2CE79B95526D}" type="presOf" srcId="{52237DE0-0414-493F-88F5-B8C5CEA2EEF8}" destId="{5A6AB88F-FA53-284B-8C58-5AD328BF77E9}" srcOrd="0" destOrd="0" presId="urn:microsoft.com/office/officeart/2008/layout/LinedList"/>
    <dgm:cxn modelId="{3FCD5765-9E10-4BA5-89BE-AE8442DCA287}" srcId="{52237DE0-0414-493F-88F5-B8C5CEA2EEF8}" destId="{81E16281-DC4D-458D-B2F5-ABDDC68EABC9}" srcOrd="2" destOrd="0" parTransId="{D815B53A-6711-42EA-91ED-45B41596CB1D}" sibTransId="{5960015D-6F8A-421F-AE33-0B7131B27CD9}"/>
    <dgm:cxn modelId="{8C9E4369-3EF4-C94C-BC2D-C81C1830029C}" type="presOf" srcId="{825144F9-DD7F-4A5D-AB4D-CDCC98A4133C}" destId="{FA43BC33-C2DC-1140-8EC7-75ECFB278014}" srcOrd="0" destOrd="0" presId="urn:microsoft.com/office/officeart/2008/layout/LinedList"/>
    <dgm:cxn modelId="{3F2C397B-4FA5-420B-BB04-F9D54313569D}" srcId="{52237DE0-0414-493F-88F5-B8C5CEA2EEF8}" destId="{825144F9-DD7F-4A5D-AB4D-CDCC98A4133C}" srcOrd="1" destOrd="0" parTransId="{5D756A1F-FB02-4E4E-97AD-185F2DC7839B}" sibTransId="{1CCC1E05-9856-4C92-90FD-B18BC5F9E28B}"/>
    <dgm:cxn modelId="{55D17AC0-B849-4C40-82A2-B8C776BD834F}" srcId="{52237DE0-0414-493F-88F5-B8C5CEA2EEF8}" destId="{4BD5C7DA-DD83-43F1-A34C-3F1255B264BD}" srcOrd="0" destOrd="0" parTransId="{B849C251-4347-4AB0-B631-03D3F83894CC}" sibTransId="{7F75E270-9552-4060-9E2B-066ADCA6E892}"/>
    <dgm:cxn modelId="{883B4FEF-6C0C-0946-94BA-2AF4E3C727DA}" type="presOf" srcId="{4BD5C7DA-DD83-43F1-A34C-3F1255B264BD}" destId="{E84D264F-313E-1746-A9C8-5C9BD92F9DD6}" srcOrd="0" destOrd="0" presId="urn:microsoft.com/office/officeart/2008/layout/LinedList"/>
    <dgm:cxn modelId="{B2D02274-CFAC-CB4B-A027-D6E2D5AC772B}" type="presParOf" srcId="{5A6AB88F-FA53-284B-8C58-5AD328BF77E9}" destId="{D3580B99-639E-AD41-9E97-2676BB5F189E}" srcOrd="0" destOrd="0" presId="urn:microsoft.com/office/officeart/2008/layout/LinedList"/>
    <dgm:cxn modelId="{110054AF-4DDF-7B42-9DDC-0BCC9FF9EB46}" type="presParOf" srcId="{5A6AB88F-FA53-284B-8C58-5AD328BF77E9}" destId="{E0C7E660-FD11-6545-A538-711032945F1B}" srcOrd="1" destOrd="0" presId="urn:microsoft.com/office/officeart/2008/layout/LinedList"/>
    <dgm:cxn modelId="{6BFD33FB-3FB3-3C4A-8617-6EA0DA29744C}" type="presParOf" srcId="{E0C7E660-FD11-6545-A538-711032945F1B}" destId="{E84D264F-313E-1746-A9C8-5C9BD92F9DD6}" srcOrd="0" destOrd="0" presId="urn:microsoft.com/office/officeart/2008/layout/LinedList"/>
    <dgm:cxn modelId="{04D7242D-EF53-514B-B9E3-0746C36686BB}" type="presParOf" srcId="{E0C7E660-FD11-6545-A538-711032945F1B}" destId="{A4062644-1591-1844-B6D5-EDBE833C99DA}" srcOrd="1" destOrd="0" presId="urn:microsoft.com/office/officeart/2008/layout/LinedList"/>
    <dgm:cxn modelId="{C3E466A5-020B-3047-A3DD-CAACD79E700D}" type="presParOf" srcId="{5A6AB88F-FA53-284B-8C58-5AD328BF77E9}" destId="{C05A6C09-0707-454C-B844-EAF6B940B31C}" srcOrd="2" destOrd="0" presId="urn:microsoft.com/office/officeart/2008/layout/LinedList"/>
    <dgm:cxn modelId="{ED8B44A3-CBDC-4F41-B4F9-6FB0D77079C6}" type="presParOf" srcId="{5A6AB88F-FA53-284B-8C58-5AD328BF77E9}" destId="{FDAFF1F0-D793-0545-A6E0-E1202D8575B8}" srcOrd="3" destOrd="0" presId="urn:microsoft.com/office/officeart/2008/layout/LinedList"/>
    <dgm:cxn modelId="{4F1EBFAF-0AC3-B34C-9087-B1505482A78F}" type="presParOf" srcId="{FDAFF1F0-D793-0545-A6E0-E1202D8575B8}" destId="{FA43BC33-C2DC-1140-8EC7-75ECFB278014}" srcOrd="0" destOrd="0" presId="urn:microsoft.com/office/officeart/2008/layout/LinedList"/>
    <dgm:cxn modelId="{C3961BC1-A5B0-2741-AD37-866D4325E3BC}" type="presParOf" srcId="{FDAFF1F0-D793-0545-A6E0-E1202D8575B8}" destId="{58B09C22-269A-654F-88D2-CC6068006774}" srcOrd="1" destOrd="0" presId="urn:microsoft.com/office/officeart/2008/layout/LinedList"/>
    <dgm:cxn modelId="{EE17914A-31EC-404F-9839-C26F15A8DDEF}" type="presParOf" srcId="{5A6AB88F-FA53-284B-8C58-5AD328BF77E9}" destId="{AFAD7891-6FC1-ED40-97FA-5B7D3EEAFF1B}" srcOrd="4" destOrd="0" presId="urn:microsoft.com/office/officeart/2008/layout/LinedList"/>
    <dgm:cxn modelId="{BB075C4E-31B8-0348-A879-78290AA1B944}" type="presParOf" srcId="{5A6AB88F-FA53-284B-8C58-5AD328BF77E9}" destId="{ECEC142E-B31F-C24F-A183-96A7518EF302}" srcOrd="5" destOrd="0" presId="urn:microsoft.com/office/officeart/2008/layout/LinedList"/>
    <dgm:cxn modelId="{F26E0796-4CB2-7A47-93EE-ECCD3AEA3570}" type="presParOf" srcId="{ECEC142E-B31F-C24F-A183-96A7518EF302}" destId="{FB34D29F-7811-E948-89C9-3E0FF0292310}" srcOrd="0" destOrd="0" presId="urn:microsoft.com/office/officeart/2008/layout/LinedList"/>
    <dgm:cxn modelId="{75D2C062-B3BF-774D-96CB-B82A5C170142}" type="presParOf" srcId="{ECEC142E-B31F-C24F-A183-96A7518EF302}" destId="{8005E6AE-AD06-074A-BB7B-EAA9E8A4D9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57208-89D5-4FE5-B6D4-03700A97CE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2A43D52E-0B99-46B6-8C3C-FB615D6792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project aims to contribute to the advancement of stock price prediction by utilizing deep learning techniques. </a:t>
          </a:r>
        </a:p>
      </dgm:t>
    </dgm:pt>
    <dgm:pt modelId="{90A046AA-DA3A-47A4-B9A6-F17955643C88}" type="parTrans" cxnId="{0A41FAB5-335E-4147-89C1-586AA1AF80A3}">
      <dgm:prSet/>
      <dgm:spPr/>
      <dgm:t>
        <a:bodyPr/>
        <a:lstStyle/>
        <a:p>
          <a:endParaRPr lang="en-US"/>
        </a:p>
      </dgm:t>
    </dgm:pt>
    <dgm:pt modelId="{847F5C36-E1FF-42DB-B8D8-5369C77E61C3}" type="sibTrans" cxnId="{0A41FAB5-335E-4147-89C1-586AA1AF80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A27FF8-AFDD-42BD-AB4C-37308538E4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models developed in this project will have the potential to provide valuable insights to investors and traders, helping them make informed decisions in the stock market.</a:t>
          </a:r>
        </a:p>
      </dgm:t>
    </dgm:pt>
    <dgm:pt modelId="{EEDB01DD-B88F-4B4D-9027-464DA395063B}" type="parTrans" cxnId="{517070B7-4538-4663-BBF9-CE186163FB3D}">
      <dgm:prSet/>
      <dgm:spPr/>
      <dgm:t>
        <a:bodyPr/>
        <a:lstStyle/>
        <a:p>
          <a:endParaRPr lang="en-US"/>
        </a:p>
      </dgm:t>
    </dgm:pt>
    <dgm:pt modelId="{CCD95C3D-9ED6-41C5-B36C-DFC59BAD2E4A}" type="sibTrans" cxnId="{517070B7-4538-4663-BBF9-CE186163FB3D}">
      <dgm:prSet/>
      <dgm:spPr/>
      <dgm:t>
        <a:bodyPr/>
        <a:lstStyle/>
        <a:p>
          <a:endParaRPr lang="en-US"/>
        </a:p>
      </dgm:t>
    </dgm:pt>
    <dgm:pt modelId="{C83364FD-B9FA-4F6E-8FA2-377161F5E55B}" type="pres">
      <dgm:prSet presAssocID="{2C857208-89D5-4FE5-B6D4-03700A97CEB3}" presName="root" presStyleCnt="0">
        <dgm:presLayoutVars>
          <dgm:dir/>
          <dgm:resizeHandles val="exact"/>
        </dgm:presLayoutVars>
      </dgm:prSet>
      <dgm:spPr/>
    </dgm:pt>
    <dgm:pt modelId="{D9853C61-E0B5-47F9-90CC-E8AC1CFBCC52}" type="pres">
      <dgm:prSet presAssocID="{2C857208-89D5-4FE5-B6D4-03700A97CEB3}" presName="container" presStyleCnt="0">
        <dgm:presLayoutVars>
          <dgm:dir/>
          <dgm:resizeHandles val="exact"/>
        </dgm:presLayoutVars>
      </dgm:prSet>
      <dgm:spPr/>
    </dgm:pt>
    <dgm:pt modelId="{F4A5E0D5-49A8-4063-AA9F-B4581BB76EA8}" type="pres">
      <dgm:prSet presAssocID="{2A43D52E-0B99-46B6-8C3C-FB615D6792B7}" presName="compNode" presStyleCnt="0"/>
      <dgm:spPr/>
    </dgm:pt>
    <dgm:pt modelId="{D5C596A0-751E-45B9-BB1C-FE7BB0E38CBF}" type="pres">
      <dgm:prSet presAssocID="{2A43D52E-0B99-46B6-8C3C-FB615D6792B7}" presName="iconBgRect" presStyleLbl="bgShp" presStyleIdx="0" presStyleCnt="2"/>
      <dgm:spPr/>
    </dgm:pt>
    <dgm:pt modelId="{8072A087-2F93-476B-BBEC-1874F6767943}" type="pres">
      <dgm:prSet presAssocID="{2A43D52E-0B99-46B6-8C3C-FB615D6792B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7650FC7-48D4-4EB7-903F-D6F4FC45C9C7}" type="pres">
      <dgm:prSet presAssocID="{2A43D52E-0B99-46B6-8C3C-FB615D6792B7}" presName="spaceRect" presStyleCnt="0"/>
      <dgm:spPr/>
    </dgm:pt>
    <dgm:pt modelId="{0587F2B9-386F-44CB-813F-BFCBC46E996E}" type="pres">
      <dgm:prSet presAssocID="{2A43D52E-0B99-46B6-8C3C-FB615D6792B7}" presName="textRect" presStyleLbl="revTx" presStyleIdx="0" presStyleCnt="2">
        <dgm:presLayoutVars>
          <dgm:chMax val="1"/>
          <dgm:chPref val="1"/>
        </dgm:presLayoutVars>
      </dgm:prSet>
      <dgm:spPr/>
    </dgm:pt>
    <dgm:pt modelId="{F1B221EB-DE5E-463F-8E5E-FA419C958D5B}" type="pres">
      <dgm:prSet presAssocID="{847F5C36-E1FF-42DB-B8D8-5369C77E61C3}" presName="sibTrans" presStyleLbl="sibTrans2D1" presStyleIdx="0" presStyleCnt="0"/>
      <dgm:spPr/>
    </dgm:pt>
    <dgm:pt modelId="{3E624B8F-BA72-4A38-9913-B7E181018AD2}" type="pres">
      <dgm:prSet presAssocID="{E0A27FF8-AFDD-42BD-AB4C-37308538E45D}" presName="compNode" presStyleCnt="0"/>
      <dgm:spPr/>
    </dgm:pt>
    <dgm:pt modelId="{2123F378-9BC6-4D39-AB34-E323B12DFB5F}" type="pres">
      <dgm:prSet presAssocID="{E0A27FF8-AFDD-42BD-AB4C-37308538E45D}" presName="iconBgRect" presStyleLbl="bgShp" presStyleIdx="1" presStyleCnt="2"/>
      <dgm:spPr/>
    </dgm:pt>
    <dgm:pt modelId="{2233A65D-77D4-4504-A9F0-36B58F1CC174}" type="pres">
      <dgm:prSet presAssocID="{E0A27FF8-AFDD-42BD-AB4C-37308538E4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362FCFC-104F-47DB-8B82-8733EB542C66}" type="pres">
      <dgm:prSet presAssocID="{E0A27FF8-AFDD-42BD-AB4C-37308538E45D}" presName="spaceRect" presStyleCnt="0"/>
      <dgm:spPr/>
    </dgm:pt>
    <dgm:pt modelId="{CBF368AF-1E3B-4E3A-BB5B-C926E14BC066}" type="pres">
      <dgm:prSet presAssocID="{E0A27FF8-AFDD-42BD-AB4C-37308538E45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C28B943-FAC3-054B-9DA5-AB720D7324A1}" type="presOf" srcId="{847F5C36-E1FF-42DB-B8D8-5369C77E61C3}" destId="{F1B221EB-DE5E-463F-8E5E-FA419C958D5B}" srcOrd="0" destOrd="0" presId="urn:microsoft.com/office/officeart/2018/2/layout/IconCircleList"/>
    <dgm:cxn modelId="{16E8CE59-B638-2B41-B72C-727CFCBEFC32}" type="presOf" srcId="{2C857208-89D5-4FE5-B6D4-03700A97CEB3}" destId="{C83364FD-B9FA-4F6E-8FA2-377161F5E55B}" srcOrd="0" destOrd="0" presId="urn:microsoft.com/office/officeart/2018/2/layout/IconCircleList"/>
    <dgm:cxn modelId="{F117F896-3E65-2A43-9466-78EB1DA3DC4B}" type="presOf" srcId="{2A43D52E-0B99-46B6-8C3C-FB615D6792B7}" destId="{0587F2B9-386F-44CB-813F-BFCBC46E996E}" srcOrd="0" destOrd="0" presId="urn:microsoft.com/office/officeart/2018/2/layout/IconCircleList"/>
    <dgm:cxn modelId="{85C657B2-8B58-DE49-9FF5-2A773138A820}" type="presOf" srcId="{E0A27FF8-AFDD-42BD-AB4C-37308538E45D}" destId="{CBF368AF-1E3B-4E3A-BB5B-C926E14BC066}" srcOrd="0" destOrd="0" presId="urn:microsoft.com/office/officeart/2018/2/layout/IconCircleList"/>
    <dgm:cxn modelId="{0A41FAB5-335E-4147-89C1-586AA1AF80A3}" srcId="{2C857208-89D5-4FE5-B6D4-03700A97CEB3}" destId="{2A43D52E-0B99-46B6-8C3C-FB615D6792B7}" srcOrd="0" destOrd="0" parTransId="{90A046AA-DA3A-47A4-B9A6-F17955643C88}" sibTransId="{847F5C36-E1FF-42DB-B8D8-5369C77E61C3}"/>
    <dgm:cxn modelId="{517070B7-4538-4663-BBF9-CE186163FB3D}" srcId="{2C857208-89D5-4FE5-B6D4-03700A97CEB3}" destId="{E0A27FF8-AFDD-42BD-AB4C-37308538E45D}" srcOrd="1" destOrd="0" parTransId="{EEDB01DD-B88F-4B4D-9027-464DA395063B}" sibTransId="{CCD95C3D-9ED6-41C5-B36C-DFC59BAD2E4A}"/>
    <dgm:cxn modelId="{CEBDB0F7-619E-EB4E-A240-140075818DF8}" type="presParOf" srcId="{C83364FD-B9FA-4F6E-8FA2-377161F5E55B}" destId="{D9853C61-E0B5-47F9-90CC-E8AC1CFBCC52}" srcOrd="0" destOrd="0" presId="urn:microsoft.com/office/officeart/2018/2/layout/IconCircleList"/>
    <dgm:cxn modelId="{67F82B0E-FBC7-914B-83D7-ACA42C88E962}" type="presParOf" srcId="{D9853C61-E0B5-47F9-90CC-E8AC1CFBCC52}" destId="{F4A5E0D5-49A8-4063-AA9F-B4581BB76EA8}" srcOrd="0" destOrd="0" presId="urn:microsoft.com/office/officeart/2018/2/layout/IconCircleList"/>
    <dgm:cxn modelId="{69ADBB71-C1D1-A040-819F-16C171CF2F1C}" type="presParOf" srcId="{F4A5E0D5-49A8-4063-AA9F-B4581BB76EA8}" destId="{D5C596A0-751E-45B9-BB1C-FE7BB0E38CBF}" srcOrd="0" destOrd="0" presId="urn:microsoft.com/office/officeart/2018/2/layout/IconCircleList"/>
    <dgm:cxn modelId="{94447D19-AECD-5F42-8C17-F5200BC7F0BE}" type="presParOf" srcId="{F4A5E0D5-49A8-4063-AA9F-B4581BB76EA8}" destId="{8072A087-2F93-476B-BBEC-1874F6767943}" srcOrd="1" destOrd="0" presId="urn:microsoft.com/office/officeart/2018/2/layout/IconCircleList"/>
    <dgm:cxn modelId="{E5EB2DD2-252F-4C44-9380-8361FCED6749}" type="presParOf" srcId="{F4A5E0D5-49A8-4063-AA9F-B4581BB76EA8}" destId="{C7650FC7-48D4-4EB7-903F-D6F4FC45C9C7}" srcOrd="2" destOrd="0" presId="urn:microsoft.com/office/officeart/2018/2/layout/IconCircleList"/>
    <dgm:cxn modelId="{DDC68AF5-A7B9-2644-BFA5-5A999F35EAC3}" type="presParOf" srcId="{F4A5E0D5-49A8-4063-AA9F-B4581BB76EA8}" destId="{0587F2B9-386F-44CB-813F-BFCBC46E996E}" srcOrd="3" destOrd="0" presId="urn:microsoft.com/office/officeart/2018/2/layout/IconCircleList"/>
    <dgm:cxn modelId="{83C31988-76DB-A64F-B11E-D8D60BD1DE24}" type="presParOf" srcId="{D9853C61-E0B5-47F9-90CC-E8AC1CFBCC52}" destId="{F1B221EB-DE5E-463F-8E5E-FA419C958D5B}" srcOrd="1" destOrd="0" presId="urn:microsoft.com/office/officeart/2018/2/layout/IconCircleList"/>
    <dgm:cxn modelId="{10B25331-568E-A340-9E9A-4C439A4F9A5E}" type="presParOf" srcId="{D9853C61-E0B5-47F9-90CC-E8AC1CFBCC52}" destId="{3E624B8F-BA72-4A38-9913-B7E181018AD2}" srcOrd="2" destOrd="0" presId="urn:microsoft.com/office/officeart/2018/2/layout/IconCircleList"/>
    <dgm:cxn modelId="{814F704E-B9D2-C74A-9D1C-488B5C8F56B2}" type="presParOf" srcId="{3E624B8F-BA72-4A38-9913-B7E181018AD2}" destId="{2123F378-9BC6-4D39-AB34-E323B12DFB5F}" srcOrd="0" destOrd="0" presId="urn:microsoft.com/office/officeart/2018/2/layout/IconCircleList"/>
    <dgm:cxn modelId="{4E4676C9-69B2-094C-9EF6-947F0C799A1E}" type="presParOf" srcId="{3E624B8F-BA72-4A38-9913-B7E181018AD2}" destId="{2233A65D-77D4-4504-A9F0-36B58F1CC174}" srcOrd="1" destOrd="0" presId="urn:microsoft.com/office/officeart/2018/2/layout/IconCircleList"/>
    <dgm:cxn modelId="{3128B664-928E-EE45-A827-1C41E7EF2697}" type="presParOf" srcId="{3E624B8F-BA72-4A38-9913-B7E181018AD2}" destId="{9362FCFC-104F-47DB-8B82-8733EB542C66}" srcOrd="2" destOrd="0" presId="urn:microsoft.com/office/officeart/2018/2/layout/IconCircleList"/>
    <dgm:cxn modelId="{72FD1F0B-8088-B34E-944F-4AB3CC44A955}" type="presParOf" srcId="{3E624B8F-BA72-4A38-9913-B7E181018AD2}" destId="{CBF368AF-1E3B-4E3A-BB5B-C926E14BC06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ED972-0FD4-4EEA-9FFD-0C9492E7EFE5}">
      <dsp:nvSpPr>
        <dsp:cNvPr id="0" name=""/>
        <dsp:cNvSpPr/>
      </dsp:nvSpPr>
      <dsp:spPr>
        <a:xfrm>
          <a:off x="0" y="2228"/>
          <a:ext cx="5368525" cy="314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6FFD9-A9C2-4CCC-8203-CB6C313CB3C5}">
      <dsp:nvSpPr>
        <dsp:cNvPr id="0" name=""/>
        <dsp:cNvSpPr/>
      </dsp:nvSpPr>
      <dsp:spPr>
        <a:xfrm>
          <a:off x="95279" y="73096"/>
          <a:ext cx="173404" cy="173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26251-2341-47C9-8DF4-35C98EB945C5}">
      <dsp:nvSpPr>
        <dsp:cNvPr id="0" name=""/>
        <dsp:cNvSpPr/>
      </dsp:nvSpPr>
      <dsp:spPr>
        <a:xfrm>
          <a:off x="363962" y="2228"/>
          <a:ext cx="4971862" cy="374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85" tIns="39585" rIns="39585" bIns="395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is </a:t>
          </a:r>
          <a:r>
            <a:rPr lang="en-CA" sz="1400" kern="1200"/>
            <a:t>Prospective Analysis of Stock Prices</a:t>
          </a:r>
          <a:r>
            <a:rPr lang="en-US" sz="1400" kern="1200"/>
            <a:t>?</a:t>
          </a:r>
        </a:p>
      </dsp:txBody>
      <dsp:txXfrm>
        <a:off x="363962" y="2228"/>
        <a:ext cx="4971862" cy="374030"/>
      </dsp:txXfrm>
    </dsp:sp>
    <dsp:sp modelId="{C9D13D03-4863-42FC-BA38-B2780DC8CBC8}">
      <dsp:nvSpPr>
        <dsp:cNvPr id="0" name=""/>
        <dsp:cNvSpPr/>
      </dsp:nvSpPr>
      <dsp:spPr>
        <a:xfrm>
          <a:off x="0" y="469765"/>
          <a:ext cx="5368525" cy="314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A84A8-496D-4C51-B2A6-4B7F524A98E2}">
      <dsp:nvSpPr>
        <dsp:cNvPr id="0" name=""/>
        <dsp:cNvSpPr/>
      </dsp:nvSpPr>
      <dsp:spPr>
        <a:xfrm>
          <a:off x="95279" y="540634"/>
          <a:ext cx="173404" cy="173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A0898-C087-441B-9947-A04626746060}">
      <dsp:nvSpPr>
        <dsp:cNvPr id="0" name=""/>
        <dsp:cNvSpPr/>
      </dsp:nvSpPr>
      <dsp:spPr>
        <a:xfrm>
          <a:off x="363962" y="469765"/>
          <a:ext cx="4971862" cy="374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85" tIns="39585" rIns="39585" bIns="395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Purpose</a:t>
          </a:r>
        </a:p>
      </dsp:txBody>
      <dsp:txXfrm>
        <a:off x="363962" y="469765"/>
        <a:ext cx="4971862" cy="374030"/>
      </dsp:txXfrm>
    </dsp:sp>
    <dsp:sp modelId="{32FA1325-675E-4805-B95C-F1CD907989F4}">
      <dsp:nvSpPr>
        <dsp:cNvPr id="0" name=""/>
        <dsp:cNvSpPr/>
      </dsp:nvSpPr>
      <dsp:spPr>
        <a:xfrm>
          <a:off x="0" y="937303"/>
          <a:ext cx="5368525" cy="314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D7828-E74E-469D-B360-E5C1BE088CE2}">
      <dsp:nvSpPr>
        <dsp:cNvPr id="0" name=""/>
        <dsp:cNvSpPr/>
      </dsp:nvSpPr>
      <dsp:spPr>
        <a:xfrm>
          <a:off x="95279" y="1008172"/>
          <a:ext cx="173404" cy="1732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111D0-9460-407E-B89E-A3134FC1FB72}">
      <dsp:nvSpPr>
        <dsp:cNvPr id="0" name=""/>
        <dsp:cNvSpPr/>
      </dsp:nvSpPr>
      <dsp:spPr>
        <a:xfrm>
          <a:off x="363962" y="937303"/>
          <a:ext cx="4971862" cy="374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85" tIns="39585" rIns="39585" bIns="395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Our Approach</a:t>
          </a:r>
        </a:p>
      </dsp:txBody>
      <dsp:txXfrm>
        <a:off x="363962" y="937303"/>
        <a:ext cx="4971862" cy="374030"/>
      </dsp:txXfrm>
    </dsp:sp>
    <dsp:sp modelId="{ACE1179D-9BBD-4A01-8561-F92B359E445A}">
      <dsp:nvSpPr>
        <dsp:cNvPr id="0" name=""/>
        <dsp:cNvSpPr/>
      </dsp:nvSpPr>
      <dsp:spPr>
        <a:xfrm>
          <a:off x="0" y="1404841"/>
          <a:ext cx="5368525" cy="314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4FAD9-8232-4C86-A6F4-B9647EC1D428}">
      <dsp:nvSpPr>
        <dsp:cNvPr id="0" name=""/>
        <dsp:cNvSpPr/>
      </dsp:nvSpPr>
      <dsp:spPr>
        <a:xfrm>
          <a:off x="95279" y="1475709"/>
          <a:ext cx="173404" cy="1732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BD5E8-F60F-4D5C-83EA-325E9F13EC78}">
      <dsp:nvSpPr>
        <dsp:cNvPr id="0" name=""/>
        <dsp:cNvSpPr/>
      </dsp:nvSpPr>
      <dsp:spPr>
        <a:xfrm>
          <a:off x="363962" y="1404841"/>
          <a:ext cx="4971862" cy="374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85" tIns="39585" rIns="39585" bIns="395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Datasets &amp; Data Preparation</a:t>
          </a:r>
        </a:p>
      </dsp:txBody>
      <dsp:txXfrm>
        <a:off x="363962" y="1404841"/>
        <a:ext cx="4971862" cy="374030"/>
      </dsp:txXfrm>
    </dsp:sp>
    <dsp:sp modelId="{8EA111E8-0850-4FE9-BA1A-3A5843B4D683}">
      <dsp:nvSpPr>
        <dsp:cNvPr id="0" name=""/>
        <dsp:cNvSpPr/>
      </dsp:nvSpPr>
      <dsp:spPr>
        <a:xfrm>
          <a:off x="0" y="1872378"/>
          <a:ext cx="5368525" cy="314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1135B-A12D-4C1E-96BA-E55B6DD98E2A}">
      <dsp:nvSpPr>
        <dsp:cNvPr id="0" name=""/>
        <dsp:cNvSpPr/>
      </dsp:nvSpPr>
      <dsp:spPr>
        <a:xfrm>
          <a:off x="95279" y="1943247"/>
          <a:ext cx="173404" cy="1732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863DB-B48E-4E11-B4AD-11DD73065DEA}">
      <dsp:nvSpPr>
        <dsp:cNvPr id="0" name=""/>
        <dsp:cNvSpPr/>
      </dsp:nvSpPr>
      <dsp:spPr>
        <a:xfrm>
          <a:off x="363962" y="1872378"/>
          <a:ext cx="4971862" cy="374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85" tIns="39585" rIns="39585" bIns="395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Selection</a:t>
          </a:r>
        </a:p>
      </dsp:txBody>
      <dsp:txXfrm>
        <a:off x="363962" y="1872378"/>
        <a:ext cx="4971862" cy="374030"/>
      </dsp:txXfrm>
    </dsp:sp>
    <dsp:sp modelId="{3952E0B9-B803-44CE-BD76-D670FF6E7367}">
      <dsp:nvSpPr>
        <dsp:cNvPr id="0" name=""/>
        <dsp:cNvSpPr/>
      </dsp:nvSpPr>
      <dsp:spPr>
        <a:xfrm>
          <a:off x="0" y="2339916"/>
          <a:ext cx="5368525" cy="314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C4764-6442-41A4-BE3C-4552298AFB63}">
      <dsp:nvSpPr>
        <dsp:cNvPr id="0" name=""/>
        <dsp:cNvSpPr/>
      </dsp:nvSpPr>
      <dsp:spPr>
        <a:xfrm>
          <a:off x="95279" y="2410785"/>
          <a:ext cx="173404" cy="1732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58213-3391-4A7B-93ED-5A0721C1A9CC}">
      <dsp:nvSpPr>
        <dsp:cNvPr id="0" name=""/>
        <dsp:cNvSpPr/>
      </dsp:nvSpPr>
      <dsp:spPr>
        <a:xfrm>
          <a:off x="363962" y="2339916"/>
          <a:ext cx="4971862" cy="374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85" tIns="39585" rIns="39585" bIns="395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Evaluation &amp; Presentation</a:t>
          </a:r>
        </a:p>
      </dsp:txBody>
      <dsp:txXfrm>
        <a:off x="363962" y="2339916"/>
        <a:ext cx="4971862" cy="374030"/>
      </dsp:txXfrm>
    </dsp:sp>
    <dsp:sp modelId="{865DFF87-D065-4D29-B449-73CFB514C866}">
      <dsp:nvSpPr>
        <dsp:cNvPr id="0" name=""/>
        <dsp:cNvSpPr/>
      </dsp:nvSpPr>
      <dsp:spPr>
        <a:xfrm>
          <a:off x="0" y="2807454"/>
          <a:ext cx="5368525" cy="314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B021D-D5D7-49C4-A3B0-764946133293}">
      <dsp:nvSpPr>
        <dsp:cNvPr id="0" name=""/>
        <dsp:cNvSpPr/>
      </dsp:nvSpPr>
      <dsp:spPr>
        <a:xfrm>
          <a:off x="95279" y="2878322"/>
          <a:ext cx="173404" cy="17323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721E6-3857-4201-8378-E3E236F7844B}">
      <dsp:nvSpPr>
        <dsp:cNvPr id="0" name=""/>
        <dsp:cNvSpPr/>
      </dsp:nvSpPr>
      <dsp:spPr>
        <a:xfrm>
          <a:off x="363962" y="2807454"/>
          <a:ext cx="4971862" cy="374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85" tIns="39585" rIns="39585" bIns="395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Limitation</a:t>
          </a:r>
        </a:p>
      </dsp:txBody>
      <dsp:txXfrm>
        <a:off x="363962" y="2807454"/>
        <a:ext cx="4971862" cy="374030"/>
      </dsp:txXfrm>
    </dsp:sp>
    <dsp:sp modelId="{5D8950C1-D143-4901-A200-17403568A8FD}">
      <dsp:nvSpPr>
        <dsp:cNvPr id="0" name=""/>
        <dsp:cNvSpPr/>
      </dsp:nvSpPr>
      <dsp:spPr>
        <a:xfrm>
          <a:off x="0" y="3274991"/>
          <a:ext cx="5368525" cy="314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24588-7727-4C35-AE62-FA3531AD1C31}">
      <dsp:nvSpPr>
        <dsp:cNvPr id="0" name=""/>
        <dsp:cNvSpPr/>
      </dsp:nvSpPr>
      <dsp:spPr>
        <a:xfrm>
          <a:off x="95279" y="3345860"/>
          <a:ext cx="173404" cy="17323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C80B4-E89F-4F79-BB6B-2828DA18E362}">
      <dsp:nvSpPr>
        <dsp:cNvPr id="0" name=""/>
        <dsp:cNvSpPr/>
      </dsp:nvSpPr>
      <dsp:spPr>
        <a:xfrm>
          <a:off x="363962" y="3274991"/>
          <a:ext cx="4971862" cy="374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585" tIns="39585" rIns="39585" bIns="395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Conclusion</a:t>
          </a:r>
        </a:p>
      </dsp:txBody>
      <dsp:txXfrm>
        <a:off x="363962" y="3274991"/>
        <a:ext cx="4971862" cy="374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A844A-F640-6E4F-A7B1-D94C99BBAD7D}">
      <dsp:nvSpPr>
        <dsp:cNvPr id="0" name=""/>
        <dsp:cNvSpPr/>
      </dsp:nvSpPr>
      <dsp:spPr>
        <a:xfrm rot="5400000">
          <a:off x="-153769" y="154729"/>
          <a:ext cx="1025131" cy="71759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Provide</a:t>
          </a:r>
        </a:p>
      </dsp:txBody>
      <dsp:txXfrm rot="-5400000">
        <a:off x="2" y="359755"/>
        <a:ext cx="717591" cy="307540"/>
      </dsp:txXfrm>
    </dsp:sp>
    <dsp:sp modelId="{FDB79B33-8EF1-AB4A-904C-B874CE9AF2C1}">
      <dsp:nvSpPr>
        <dsp:cNvPr id="0" name=""/>
        <dsp:cNvSpPr/>
      </dsp:nvSpPr>
      <dsp:spPr>
        <a:xfrm rot="5400000">
          <a:off x="2709890" y="-1991338"/>
          <a:ext cx="666335" cy="46509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Provide insights into market trends and predict future stock prices</a:t>
          </a:r>
        </a:p>
      </dsp:txBody>
      <dsp:txXfrm rot="-5400000">
        <a:off x="717591" y="33489"/>
        <a:ext cx="4618405" cy="601279"/>
      </dsp:txXfrm>
    </dsp:sp>
    <dsp:sp modelId="{8ED9C7D9-C608-9A49-8398-50B0A9BD2072}">
      <dsp:nvSpPr>
        <dsp:cNvPr id="0" name=""/>
        <dsp:cNvSpPr/>
      </dsp:nvSpPr>
      <dsp:spPr>
        <a:xfrm rot="5400000">
          <a:off x="-153769" y="1029462"/>
          <a:ext cx="1025131" cy="71759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Improve</a:t>
          </a:r>
        </a:p>
      </dsp:txBody>
      <dsp:txXfrm rot="-5400000">
        <a:off x="2" y="1234488"/>
        <a:ext cx="717591" cy="307540"/>
      </dsp:txXfrm>
    </dsp:sp>
    <dsp:sp modelId="{7B12D4B0-B56B-304F-8362-D4893BE941D9}">
      <dsp:nvSpPr>
        <dsp:cNvPr id="0" name=""/>
        <dsp:cNvSpPr/>
      </dsp:nvSpPr>
      <dsp:spPr>
        <a:xfrm rot="5400000">
          <a:off x="2709890" y="-1116605"/>
          <a:ext cx="666335" cy="46509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Improve investment decision-making by providing more accurate predictions</a:t>
          </a:r>
        </a:p>
      </dsp:txBody>
      <dsp:txXfrm rot="-5400000">
        <a:off x="717591" y="908222"/>
        <a:ext cx="4618405" cy="601279"/>
      </dsp:txXfrm>
    </dsp:sp>
    <dsp:sp modelId="{CB262DF9-7627-654F-8633-26C798DB510C}">
      <dsp:nvSpPr>
        <dsp:cNvPr id="0" name=""/>
        <dsp:cNvSpPr/>
      </dsp:nvSpPr>
      <dsp:spPr>
        <a:xfrm rot="5400000">
          <a:off x="-153769" y="1904195"/>
          <a:ext cx="1025131" cy="71759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Reduce</a:t>
          </a:r>
        </a:p>
      </dsp:txBody>
      <dsp:txXfrm rot="-5400000">
        <a:off x="2" y="2109221"/>
        <a:ext cx="717591" cy="307540"/>
      </dsp:txXfrm>
    </dsp:sp>
    <dsp:sp modelId="{FB87C72E-5906-B24B-A575-EEA56B0BE91B}">
      <dsp:nvSpPr>
        <dsp:cNvPr id="0" name=""/>
        <dsp:cNvSpPr/>
      </dsp:nvSpPr>
      <dsp:spPr>
        <a:xfrm rot="5400000">
          <a:off x="2709890" y="-241873"/>
          <a:ext cx="666335" cy="46509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Reduce risk by providing a better understanding of market conditions</a:t>
          </a:r>
          <a:endParaRPr lang="en-US" sz="1200" kern="1200" dirty="0"/>
        </a:p>
      </dsp:txBody>
      <dsp:txXfrm rot="-5400000">
        <a:off x="717591" y="1782954"/>
        <a:ext cx="4618405" cy="601279"/>
      </dsp:txXfrm>
    </dsp:sp>
    <dsp:sp modelId="{8ADAE568-275B-FC4B-8EAE-500BCF3ACBBA}">
      <dsp:nvSpPr>
        <dsp:cNvPr id="0" name=""/>
        <dsp:cNvSpPr/>
      </dsp:nvSpPr>
      <dsp:spPr>
        <a:xfrm rot="5400000">
          <a:off x="-153769" y="2778928"/>
          <a:ext cx="1025131" cy="71759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Help</a:t>
          </a:r>
        </a:p>
      </dsp:txBody>
      <dsp:txXfrm rot="-5400000">
        <a:off x="2" y="2983954"/>
        <a:ext cx="717591" cy="307540"/>
      </dsp:txXfrm>
    </dsp:sp>
    <dsp:sp modelId="{083AC626-A235-3943-9245-86A5D82C1BBA}">
      <dsp:nvSpPr>
        <dsp:cNvPr id="0" name=""/>
        <dsp:cNvSpPr/>
      </dsp:nvSpPr>
      <dsp:spPr>
        <a:xfrm rot="5400000">
          <a:off x="2709890" y="632859"/>
          <a:ext cx="666335" cy="46509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Help investors make more informed decisions about when to buy and sell stocks.</a:t>
          </a:r>
        </a:p>
      </dsp:txBody>
      <dsp:txXfrm rot="-5400000">
        <a:off x="717591" y="2657686"/>
        <a:ext cx="4618405" cy="601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D353F-F31A-4648-A8A6-CB8BCC0E6C01}">
      <dsp:nvSpPr>
        <dsp:cNvPr id="0" name=""/>
        <dsp:cNvSpPr/>
      </dsp:nvSpPr>
      <dsp:spPr>
        <a:xfrm>
          <a:off x="16348" y="1110914"/>
          <a:ext cx="967403" cy="9674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F7FCF-A7DD-4E6C-807C-CA6F93306AF5}">
      <dsp:nvSpPr>
        <dsp:cNvPr id="0" name=""/>
        <dsp:cNvSpPr/>
      </dsp:nvSpPr>
      <dsp:spPr>
        <a:xfrm>
          <a:off x="219503" y="1314069"/>
          <a:ext cx="561093" cy="561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A667D-B86D-4FA9-8ABF-21C1663EDDC2}">
      <dsp:nvSpPr>
        <dsp:cNvPr id="0" name=""/>
        <dsp:cNvSpPr/>
      </dsp:nvSpPr>
      <dsp:spPr>
        <a:xfrm>
          <a:off x="1191052" y="1110914"/>
          <a:ext cx="2280307" cy="96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Model evaluation is a crucial step as it involves evaluating the performance of the predictive model to determine how well it can forecast future stock prices.</a:t>
          </a:r>
          <a:endParaRPr lang="en-US" sz="1100" kern="1200" dirty="0"/>
        </a:p>
      </dsp:txBody>
      <dsp:txXfrm>
        <a:off x="1191052" y="1110914"/>
        <a:ext cx="2280307" cy="967403"/>
      </dsp:txXfrm>
    </dsp:sp>
    <dsp:sp modelId="{9B82B623-0762-4505-B0D9-034C951EE263}">
      <dsp:nvSpPr>
        <dsp:cNvPr id="0" name=""/>
        <dsp:cNvSpPr/>
      </dsp:nvSpPr>
      <dsp:spPr>
        <a:xfrm>
          <a:off x="3868687" y="1110914"/>
          <a:ext cx="967403" cy="96740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7B222-D88A-4617-B612-823FD67E7E18}">
      <dsp:nvSpPr>
        <dsp:cNvPr id="0" name=""/>
        <dsp:cNvSpPr/>
      </dsp:nvSpPr>
      <dsp:spPr>
        <a:xfrm>
          <a:off x="4071841" y="1314069"/>
          <a:ext cx="561093" cy="561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FA04E-DA58-4D3C-9DA8-E7BD8E53A1AB}">
      <dsp:nvSpPr>
        <dsp:cNvPr id="0" name=""/>
        <dsp:cNvSpPr/>
      </dsp:nvSpPr>
      <dsp:spPr>
        <a:xfrm>
          <a:off x="5043391" y="1110914"/>
          <a:ext cx="2280307" cy="96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There are many metrics that can be used to evaluate the performance of a deep learning model for stock prediction and the choice of metrics will depend on the specific goals of the prediction task and the requirements of the stakeholders.</a:t>
          </a:r>
          <a:endParaRPr lang="en-US" sz="1100" kern="1200"/>
        </a:p>
      </dsp:txBody>
      <dsp:txXfrm>
        <a:off x="5043391" y="1110914"/>
        <a:ext cx="2280307" cy="967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3542E-E569-460B-B111-4C1A88FC19AB}">
      <dsp:nvSpPr>
        <dsp:cNvPr id="0" name=""/>
        <dsp:cNvSpPr/>
      </dsp:nvSpPr>
      <dsp:spPr>
        <a:xfrm>
          <a:off x="-47172" y="564800"/>
          <a:ext cx="5368525" cy="10932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ED0F9-077D-4132-9A37-B106211B8FF1}">
      <dsp:nvSpPr>
        <dsp:cNvPr id="0" name=""/>
        <dsp:cNvSpPr/>
      </dsp:nvSpPr>
      <dsp:spPr>
        <a:xfrm>
          <a:off x="283531" y="810778"/>
          <a:ext cx="601280" cy="6012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90681-F451-417D-85FC-5C268D9F44A2}">
      <dsp:nvSpPr>
        <dsp:cNvPr id="0" name=""/>
        <dsp:cNvSpPr/>
      </dsp:nvSpPr>
      <dsp:spPr>
        <a:xfrm>
          <a:off x="1062297" y="964288"/>
          <a:ext cx="4353400" cy="303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7" tIns="40167" rIns="40167" bIns="40167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The output of the predictive model, such as predicted stock prices, will be displayed in a variety of formats, including tables and charts on the dashboard. </a:t>
          </a:r>
          <a:endParaRPr lang="en-US" sz="1200" kern="1200" dirty="0"/>
        </a:p>
      </dsp:txBody>
      <dsp:txXfrm>
        <a:off x="1062297" y="964288"/>
        <a:ext cx="4353400" cy="303448"/>
      </dsp:txXfrm>
    </dsp:sp>
    <dsp:sp modelId="{54337461-82E1-4CBE-A6EC-73E3E36FF9E6}">
      <dsp:nvSpPr>
        <dsp:cNvPr id="0" name=""/>
        <dsp:cNvSpPr/>
      </dsp:nvSpPr>
      <dsp:spPr>
        <a:xfrm>
          <a:off x="-47172" y="1993212"/>
          <a:ext cx="5368525" cy="10932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34482-0C3F-425F-9FB6-4390D5C13801}">
      <dsp:nvSpPr>
        <dsp:cNvPr id="0" name=""/>
        <dsp:cNvSpPr/>
      </dsp:nvSpPr>
      <dsp:spPr>
        <a:xfrm>
          <a:off x="283531" y="2239191"/>
          <a:ext cx="601280" cy="6012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C2B37-6868-4341-89A6-1735098454D2}">
      <dsp:nvSpPr>
        <dsp:cNvPr id="0" name=""/>
        <dsp:cNvSpPr/>
      </dsp:nvSpPr>
      <dsp:spPr>
        <a:xfrm>
          <a:off x="1114523" y="2305300"/>
          <a:ext cx="4206536" cy="504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7" tIns="40167" rIns="40167" bIns="40167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We will </a:t>
          </a:r>
          <a:r>
            <a:rPr lang="en-US" sz="1200" kern="1200" dirty="0"/>
            <a:t>add </a:t>
          </a:r>
          <a:r>
            <a:rPr lang="en-US" sz="1200" b="0" i="0" kern="1200" dirty="0"/>
            <a:t>Interactive filters </a:t>
          </a:r>
          <a:r>
            <a:rPr lang="en-US" sz="1200" kern="1200" dirty="0"/>
            <a:t>to the </a:t>
          </a:r>
          <a:r>
            <a:rPr lang="en-US" sz="1200" b="0" i="0" kern="1200" dirty="0"/>
            <a:t>dashboard to allow users to select specific stocks, time periods, and other variables to view.</a:t>
          </a:r>
          <a:endParaRPr lang="en-US" sz="1200" kern="1200" dirty="0"/>
        </a:p>
      </dsp:txBody>
      <dsp:txXfrm>
        <a:off x="1114523" y="2305300"/>
        <a:ext cx="4206536" cy="5043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80B99-639E-AD41-9E97-2676BB5F189E}">
      <dsp:nvSpPr>
        <dsp:cNvPr id="0" name=""/>
        <dsp:cNvSpPr/>
      </dsp:nvSpPr>
      <dsp:spPr>
        <a:xfrm>
          <a:off x="0" y="1557"/>
          <a:ext cx="73400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D264F-313E-1746-A9C8-5C9BD92F9DD6}">
      <dsp:nvSpPr>
        <dsp:cNvPr id="0" name=""/>
        <dsp:cNvSpPr/>
      </dsp:nvSpPr>
      <dsp:spPr>
        <a:xfrm>
          <a:off x="0" y="1557"/>
          <a:ext cx="7340048" cy="1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0" kern="1200" baseline="0" dirty="0"/>
            <a:t>F</a:t>
          </a:r>
          <a:r>
            <a:rPr lang="en-CA" sz="1400" b="0" i="0" kern="1200" baseline="0" dirty="0"/>
            <a:t>undamental factors such as a company’s intrinsic value, assets, quarterly performance, recent investments, and strategies all affect the traders’ trust in the company and thus the price of its stock. </a:t>
          </a:r>
          <a:endParaRPr lang="en-US" sz="1400" kern="1200" dirty="0"/>
        </a:p>
      </dsp:txBody>
      <dsp:txXfrm>
        <a:off x="0" y="1557"/>
        <a:ext cx="7340048" cy="1062039"/>
      </dsp:txXfrm>
    </dsp:sp>
    <dsp:sp modelId="{C05A6C09-0707-454C-B844-EAF6B940B31C}">
      <dsp:nvSpPr>
        <dsp:cNvPr id="0" name=""/>
        <dsp:cNvSpPr/>
      </dsp:nvSpPr>
      <dsp:spPr>
        <a:xfrm>
          <a:off x="0" y="1063596"/>
          <a:ext cx="73400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3BC33-C2DC-1140-8EC7-75ECFB278014}">
      <dsp:nvSpPr>
        <dsp:cNvPr id="0" name=""/>
        <dsp:cNvSpPr/>
      </dsp:nvSpPr>
      <dsp:spPr>
        <a:xfrm>
          <a:off x="0" y="1063596"/>
          <a:ext cx="7340048" cy="1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0" i="0" kern="1200" baseline="0" dirty="0"/>
            <a:t>Only a few of the latter can be incorporated effectively into a mathematical model. </a:t>
          </a:r>
          <a:endParaRPr lang="en-US" sz="1400" kern="1200" dirty="0"/>
        </a:p>
      </dsp:txBody>
      <dsp:txXfrm>
        <a:off x="0" y="1063596"/>
        <a:ext cx="7340048" cy="1062039"/>
      </dsp:txXfrm>
    </dsp:sp>
    <dsp:sp modelId="{AFAD7891-6FC1-ED40-97FA-5B7D3EEAFF1B}">
      <dsp:nvSpPr>
        <dsp:cNvPr id="0" name=""/>
        <dsp:cNvSpPr/>
      </dsp:nvSpPr>
      <dsp:spPr>
        <a:xfrm>
          <a:off x="0" y="1668438"/>
          <a:ext cx="734004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4D29F-7811-E948-89C9-3E0FF0292310}">
      <dsp:nvSpPr>
        <dsp:cNvPr id="0" name=""/>
        <dsp:cNvSpPr/>
      </dsp:nvSpPr>
      <dsp:spPr>
        <a:xfrm>
          <a:off x="0" y="1656076"/>
          <a:ext cx="7340048" cy="1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0" i="0" kern="1200" baseline="0" dirty="0"/>
            <a:t>Moreover, it is nearly impossible to anticipate a piece of news that will shatter or boost the stock market in the coming weeks – a pandemic or a war.</a:t>
          </a:r>
          <a:endParaRPr lang="en-US" sz="1400" kern="1200" dirty="0"/>
        </a:p>
      </dsp:txBody>
      <dsp:txXfrm>
        <a:off x="0" y="1656076"/>
        <a:ext cx="7340048" cy="10620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596A0-751E-45B9-BB1C-FE7BB0E38CBF}">
      <dsp:nvSpPr>
        <dsp:cNvPr id="0" name=""/>
        <dsp:cNvSpPr/>
      </dsp:nvSpPr>
      <dsp:spPr>
        <a:xfrm>
          <a:off x="54181" y="1379786"/>
          <a:ext cx="891677" cy="8916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2A087-2F93-476B-BBEC-1874F6767943}">
      <dsp:nvSpPr>
        <dsp:cNvPr id="0" name=""/>
        <dsp:cNvSpPr/>
      </dsp:nvSpPr>
      <dsp:spPr>
        <a:xfrm>
          <a:off x="241434" y="1567038"/>
          <a:ext cx="517172" cy="5171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87F2B9-386F-44CB-813F-BFCBC46E996E}">
      <dsp:nvSpPr>
        <dsp:cNvPr id="0" name=""/>
        <dsp:cNvSpPr/>
      </dsp:nvSpPr>
      <dsp:spPr>
        <a:xfrm>
          <a:off x="1136933" y="1379786"/>
          <a:ext cx="2101811" cy="891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Our project aims to contribute to the advancement of stock price prediction by utilizing deep learning techniques. </a:t>
          </a:r>
        </a:p>
      </dsp:txBody>
      <dsp:txXfrm>
        <a:off x="1136933" y="1379786"/>
        <a:ext cx="2101811" cy="891677"/>
      </dsp:txXfrm>
    </dsp:sp>
    <dsp:sp modelId="{2123F378-9BC6-4D39-AB34-E323B12DFB5F}">
      <dsp:nvSpPr>
        <dsp:cNvPr id="0" name=""/>
        <dsp:cNvSpPr/>
      </dsp:nvSpPr>
      <dsp:spPr>
        <a:xfrm>
          <a:off x="3604968" y="1379786"/>
          <a:ext cx="891677" cy="8916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3A65D-77D4-4504-A9F0-36B58F1CC174}">
      <dsp:nvSpPr>
        <dsp:cNvPr id="0" name=""/>
        <dsp:cNvSpPr/>
      </dsp:nvSpPr>
      <dsp:spPr>
        <a:xfrm>
          <a:off x="3792221" y="1567038"/>
          <a:ext cx="517172" cy="5171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368AF-1E3B-4E3A-BB5B-C926E14BC066}">
      <dsp:nvSpPr>
        <dsp:cNvPr id="0" name=""/>
        <dsp:cNvSpPr/>
      </dsp:nvSpPr>
      <dsp:spPr>
        <a:xfrm>
          <a:off x="4687719" y="1379786"/>
          <a:ext cx="2101811" cy="891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models developed in this project will have the potential to provide valuable insights to investors and traders, helping them make informed decisions in the stock market.</a:t>
          </a:r>
        </a:p>
      </dsp:txBody>
      <dsp:txXfrm>
        <a:off x="4687719" y="1379786"/>
        <a:ext cx="2101811" cy="891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A7325-7405-9D4D-B7AC-C7F20C0E79E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5B8FF-A8BC-DD4B-B4DC-0D8B24EE5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7FF8-28D7-43CC-BE76-62012ED47AC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460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2499221E-3591-5B48-92E9-179609B25375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92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C5E9-2796-9A4A-92B8-B858066B5858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5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9D4AE994-E228-184C-B1BC-3D155E3C5C49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79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FF24-9149-7742-AFCF-C0DB000E66C1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0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A47D8909-05C3-B74D-97E5-1F246CCB190A}" type="datetime1">
              <a:rPr lang="en-CA" smtClean="0"/>
              <a:t>2023-02-10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9F1-E177-B740-A1BE-218D542573AD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2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2532-9861-E141-B9A2-EA83AD8C5A37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1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161-4B33-6A43-9C9D-48BFBC9A6A8B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5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DAD6-D77E-3440-A9C3-EB19759707E6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3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0FC7EAF0-FA29-D14F-BB83-2A674934D510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6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57A15A1B-1AB8-614A-A800-A49F970C67FE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4596CC0-BD3E-EC42-A5FE-F70D1A9BB4C4}" type="datetime1">
              <a:rPr lang="en-CA" smtClean="0"/>
              <a:t>2023-02-10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ceffectz.com/discussions/crm-responsive-dashboard-free-psd/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yoursforgoodfermentables.com/2016_04_01_archive.html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://theconversation.com/when-it-comes-to-economic-forecasting-its-wise-to-admit-to-uncertainty-12437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rconnor/an-automated-stock-trading-system-using-deep-learning-63803914cead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lyticsvidhya.com/blog/2021/12/stock-price-prediction-using-lstm/" TargetMode="External"/><Relationship Id="rId4" Type="http://schemas.openxmlformats.org/officeDocument/2006/relationships/hyperlink" Target="https://towardsdatascience.com/predicting-stock-prices-using-a-keras-lstm-model-4225457f023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picpedia.org/chalkboard/a/agenda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55199&amp;picture=business-idea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5F4F452-AFD7-3427-3635-448FA8B9C1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DB538-28A6-E188-6BEF-29431EE9E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4600" dirty="0">
                <a:solidFill>
                  <a:schemeClr val="bg1"/>
                </a:solidFill>
                <a:effectLst/>
                <a:latin typeface="DengXian" panose="02010600030101010101" pitchFamily="2" charset="-122"/>
                <a:cs typeface="Arial" panose="020B0604020202020204" pitchFamily="34" charset="0"/>
              </a:rPr>
              <a:t>Prospective Analysis of Stock Prices with Deep Learning</a:t>
            </a:r>
            <a:r>
              <a:rPr lang="en-CA" sz="4600" dirty="0">
                <a:solidFill>
                  <a:schemeClr val="bg1"/>
                </a:solidFill>
                <a:effectLst/>
              </a:rPr>
              <a:t> </a:t>
            </a:r>
            <a:endParaRPr lang="en-US" sz="4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4F7EE-A286-177B-76EF-3606D2CF9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151" y="4631474"/>
            <a:ext cx="5934278" cy="187760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Presentation By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 Sun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Taniya</a:t>
            </a: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Jitendra Singh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Shekhawat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B2BA5-0EDD-5887-B883-CEFDBE74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192" y="6260686"/>
            <a:ext cx="5588349" cy="457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D85A-E778-6BA8-2324-67A441E6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4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4" name="Picture 43" descr="Magnifying glass showing decling performance">
            <a:extLst>
              <a:ext uri="{FF2B5EF4-FFF2-40B4-BE49-F238E27FC236}">
                <a16:creationId xmlns:a16="http://schemas.microsoft.com/office/drawing/2014/main" id="{72DDB6B5-5ECF-2784-1D37-0C3509D7E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" r="-1" b="1428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62D73-3370-C61C-3B08-AA9D1AD3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32" y="893763"/>
            <a:ext cx="7340048" cy="1651054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Model Evaluation</a:t>
            </a:r>
          </a:p>
        </p:txBody>
      </p:sp>
      <p:graphicFrame>
        <p:nvGraphicFramePr>
          <p:cNvPr id="73" name="TextBox 2">
            <a:extLst>
              <a:ext uri="{FF2B5EF4-FFF2-40B4-BE49-F238E27FC236}">
                <a16:creationId xmlns:a16="http://schemas.microsoft.com/office/drawing/2014/main" id="{B9FA4469-FE55-99FE-2CEF-DBCE6543A4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556155"/>
              </p:ext>
            </p:extLst>
          </p:nvPr>
        </p:nvGraphicFramePr>
        <p:xfrm>
          <a:off x="2245932" y="2775004"/>
          <a:ext cx="7340048" cy="318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B4E8E-388B-2D2D-C835-D56C9D17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2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omputer, indoor, computer&#10;&#10;Description automatically generated">
            <a:extLst>
              <a:ext uri="{FF2B5EF4-FFF2-40B4-BE49-F238E27FC236}">
                <a16:creationId xmlns:a16="http://schemas.microsoft.com/office/drawing/2014/main" id="{5ACC6FC0-F19D-51EB-5032-26DC9DEBF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891" r="13234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B98A4-987E-8038-E7ED-B19FD1A6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Tableau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48D5D-F167-EF47-F973-B0513F7A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02" name="TextBox 2">
            <a:extLst>
              <a:ext uri="{FF2B5EF4-FFF2-40B4-BE49-F238E27FC236}">
                <a16:creationId xmlns:a16="http://schemas.microsoft.com/office/drawing/2014/main" id="{AFA513D7-BCFD-339D-EDA5-138A305FD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808843"/>
              </p:ext>
            </p:extLst>
          </p:nvPr>
        </p:nvGraphicFramePr>
        <p:xfrm>
          <a:off x="992518" y="2312988"/>
          <a:ext cx="5368525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10555F-130A-8A05-E221-42848A42120D}"/>
              </a:ext>
            </a:extLst>
          </p:cNvPr>
          <p:cNvSpPr txBox="1"/>
          <p:nvPr/>
        </p:nvSpPr>
        <p:spPr>
          <a:xfrm>
            <a:off x="9580388" y="6657945"/>
            <a:ext cx="26116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3" tooltip="https://www.ceffectz.com/discussions/crm-responsive-dashboard-free-ps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0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7044CFE-8DAE-FF06-0D23-03DD282AB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836" r="-1" b="14833"/>
          <a:stretch/>
        </p:blipFill>
        <p:spPr>
          <a:xfrm>
            <a:off x="0" y="10"/>
            <a:ext cx="12188952" cy="6857990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9DA09-6558-FD53-8124-50FEF49B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32" y="893763"/>
            <a:ext cx="7340048" cy="1651054"/>
          </a:xfrm>
        </p:spPr>
        <p:txBody>
          <a:bodyPr anchor="b">
            <a:normAutofit/>
          </a:bodyPr>
          <a:lstStyle/>
          <a:p>
            <a:r>
              <a:rPr lang="en-US" dirty="0"/>
              <a:t>Limitation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AC34DF-09EF-9E77-4918-5B20B36E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702382"/>
              </p:ext>
            </p:extLst>
          </p:nvPr>
        </p:nvGraphicFramePr>
        <p:xfrm>
          <a:off x="2245932" y="2775004"/>
          <a:ext cx="7340048" cy="318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233D2-8DD5-6E26-D0CF-AAACA55A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9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31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B9CAAF-FCE9-6523-F054-C6854DC9A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10" r="29123" b="-1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65" name="Freeform: Shape 33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6" name="Freeform: Shape 35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37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E957D-1B5D-FC32-5C31-B9AA10AA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5CB2B4-FAE0-11C9-E5D0-E44F40633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457278"/>
              </p:ext>
            </p:extLst>
          </p:nvPr>
        </p:nvGraphicFramePr>
        <p:xfrm>
          <a:off x="171450" y="2312988"/>
          <a:ext cx="6843713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87EBC-A1A1-B268-A051-322B32F3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2" name="Picture 18" descr="Glasses on top of a book">
            <a:extLst>
              <a:ext uri="{FF2B5EF4-FFF2-40B4-BE49-F238E27FC236}">
                <a16:creationId xmlns:a16="http://schemas.microsoft.com/office/drawing/2014/main" id="{6E5E0097-AFC3-891E-07EA-13A25AB21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8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3" name="Freeform: Shape 2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4" name="Freeform: Shape 26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2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1829D-F4B7-E606-A639-EA4BE406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87870-5421-B52D-E5E4-DD6D0DF2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linkClick r:id="rId3"/>
              </a:rPr>
              <a:t>https://medium.com/@mrconnor/an-automated-stock-trading-system-using-deep-learning-63803914cead</a:t>
            </a:r>
            <a:endParaRPr lang="en-US" sz="11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linkClick r:id="rId4"/>
              </a:rPr>
              <a:t>https://towardsdatascience.com/predicting-stock-prices-using-a-keras-lstm-model-4225457f0233</a:t>
            </a:r>
            <a:endParaRPr lang="en-US" sz="11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https://www.analyticsvidhya.com/blog/2021/12/stock-price-prediction-using-lstm/</a:t>
            </a:r>
            <a:endParaRPr lang="en-US" sz="11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14B45-C4CE-487C-2D32-4A8FEBCD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/>
              <a:pPr algn="l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3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380968A7-25F3-5846-A5DD-B43BC29D6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CBBA5-4003-604D-B346-BC06AF45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346268"/>
            <a:ext cx="5618431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Thank You</a:t>
            </a:r>
            <a:br>
              <a:rPr lang="en-US" sz="5400" dirty="0">
                <a:solidFill>
                  <a:schemeClr val="bg1"/>
                </a:solidFill>
              </a:rPr>
            </a:b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CC63B-8C92-FED8-5596-B24EC757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7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black chal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C30CACAA-398F-1931-4B4D-90DDD9BA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178" r="17909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E1145-C9F5-82A8-15A4-BFD2FEAC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F10228A1-AC81-C177-3087-ABDB1F40A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157094"/>
              </p:ext>
            </p:extLst>
          </p:nvPr>
        </p:nvGraphicFramePr>
        <p:xfrm>
          <a:off x="992518" y="2312988"/>
          <a:ext cx="5368525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EF6BA-1256-E93A-FAFB-9E185A70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5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CEC5D-6736-59CC-4D72-D407C2D6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255" y="1290638"/>
            <a:ext cx="6775870" cy="1639888"/>
          </a:xfrm>
        </p:spPr>
        <p:txBody>
          <a:bodyPr anchor="b">
            <a:noAutofit/>
          </a:bodyPr>
          <a:lstStyle/>
          <a:p>
            <a:pPr>
              <a:lnSpc>
                <a:spcPct val="120000"/>
              </a:lnSpc>
            </a:pPr>
            <a:br>
              <a:rPr lang="en-US" dirty="0"/>
            </a:br>
            <a:r>
              <a:rPr lang="en-US" dirty="0"/>
              <a:t>What is </a:t>
            </a:r>
            <a:r>
              <a:rPr lang="en-CA" dirty="0">
                <a:effectLst/>
                <a:cs typeface="Arial" panose="020B0604020202020204" pitchFamily="34" charset="0"/>
              </a:rPr>
              <a:t>Prospective Analysis of Stock Prices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DEE6-B44E-3857-844A-DD896718A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prospective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A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nalysis of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tock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CA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rices</a:t>
            </a:r>
            <a:r>
              <a:rPr lang="en-CA" sz="16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using deep learning is a model that will use artificial intelligence and machine learning techniques to forecast future stock prices.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in</a:t>
            </a:r>
            <a:r>
              <a:rPr lang="en-CA" sz="16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volves feeding large amounts of historical financial data into a deep learning algorithm, which then learns patterns and relationships in the data.</a:t>
            </a:r>
            <a:br>
              <a:rPr lang="en-CA" sz="1600" dirty="0"/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" name="Picture 4" descr="An abstract financial digital analysis">
            <a:extLst>
              <a:ext uri="{FF2B5EF4-FFF2-40B4-BE49-F238E27FC236}">
                <a16:creationId xmlns:a16="http://schemas.microsoft.com/office/drawing/2014/main" id="{B0E149AF-554A-76ED-75AD-D48C8FC08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0" r="18803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C9FE4-0794-8C58-0F0F-6DC2B2C3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2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39F4C232-A38B-477A-E758-912977829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6" r="13895" b="-2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ED855-C23A-934B-1727-CEB8042A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73818"/>
            <a:ext cx="4780129" cy="1639888"/>
          </a:xfrm>
        </p:spPr>
        <p:txBody>
          <a:bodyPr anchor="b">
            <a:normAutofit/>
          </a:bodyPr>
          <a:lstStyle/>
          <a:p>
            <a:r>
              <a:rPr lang="en-CA" dirty="0">
                <a:cs typeface="Arial" panose="020B0604020202020204" pitchFamily="34" charset="0"/>
              </a:rPr>
              <a:t>Purpose</a:t>
            </a:r>
            <a:endParaRPr lang="en-CA" b="0" i="0" dirty="0">
              <a:effectLst/>
              <a:latin typeface="Söhne"/>
            </a:endParaRP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B82EBFA2-C552-DA72-3D6B-BA0BD1A4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324792"/>
              </p:ext>
            </p:extLst>
          </p:nvPr>
        </p:nvGraphicFramePr>
        <p:xfrm>
          <a:off x="992518" y="2312988"/>
          <a:ext cx="5368525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F985B-8B06-4448-FE96-0115582F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3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D3B8-FFF2-D594-A25E-8B200CC6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84734-5D19-4709-9EC2-4D70E0CBE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CA" sz="1500" b="0" i="0" dirty="0">
                <a:solidFill>
                  <a:schemeClr val="tx1"/>
                </a:solidFill>
                <a:effectLst/>
                <a:latin typeface="source-serif-pro"/>
              </a:rPr>
              <a:t>A stock price may depend on several factors operating in the current world and the stock market. Over here, we will try to consider a combination of mainly two factors: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CA" sz="1500" b="0" i="0" dirty="0">
                <a:solidFill>
                  <a:schemeClr val="tx1"/>
                </a:solidFill>
                <a:effectLst/>
                <a:latin typeface="source-serif-pro"/>
              </a:rPr>
              <a:t>The past performances and records of the target company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CA" sz="1500" b="0" i="0" dirty="0">
                <a:solidFill>
                  <a:schemeClr val="tx1"/>
                </a:solidFill>
                <a:effectLst/>
                <a:latin typeface="source-serif-pro"/>
              </a:rPr>
              <a:t>The impact and correlation of stock prices of other companies i.e., how the increase and decrease of stock prices of the other companies affect the stock price of a given target company</a:t>
            </a:r>
          </a:p>
          <a:p>
            <a:pPr>
              <a:lnSpc>
                <a:spcPct val="130000"/>
              </a:lnSpc>
            </a:pPr>
            <a:endParaRPr lang="en-US" sz="150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 descr="A hand pointing to a drawing on a chalkboard&#10;&#10;Description automatically generated with low confidence">
            <a:extLst>
              <a:ext uri="{FF2B5EF4-FFF2-40B4-BE49-F238E27FC236}">
                <a16:creationId xmlns:a16="http://schemas.microsoft.com/office/drawing/2014/main" id="{E4CF4698-5CF1-D2AA-3C81-E2F01177A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504" r="35674" b="-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7B4AF-9E8C-0EF1-0520-5A66A41E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4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815D941D-C1D4-13E0-5BD8-762B32A61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7C0FB-B174-5CC4-C96B-829F153B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32" y="893763"/>
            <a:ext cx="7340048" cy="1651054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72527-C637-FF9E-9057-AF9CD5F0B158}"/>
              </a:ext>
            </a:extLst>
          </p:cNvPr>
          <p:cNvSpPr txBox="1"/>
          <p:nvPr/>
        </p:nvSpPr>
        <p:spPr>
          <a:xfrm>
            <a:off x="2245932" y="2775004"/>
            <a:ext cx="7340048" cy="3189233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pc="150" dirty="0"/>
              <a:t>W</a:t>
            </a:r>
            <a:r>
              <a:rPr lang="en-US" b="0" i="0" spc="150" dirty="0">
                <a:effectLst/>
              </a:rPr>
              <a:t>e </a:t>
            </a:r>
            <a:r>
              <a:rPr lang="en-US" spc="150" dirty="0"/>
              <a:t>are</a:t>
            </a:r>
            <a:r>
              <a:rPr lang="en-US" b="0" i="0" spc="150" dirty="0">
                <a:effectLst/>
              </a:rPr>
              <a:t> first scrapping list of tickers of S&amp;P 500 companies.</a:t>
            </a:r>
          </a:p>
          <a:p>
            <a:pPr marL="285750" indent="-285750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b="0" i="0" spc="150" dirty="0">
                <a:effectLst/>
              </a:rPr>
              <a:t>Then </a:t>
            </a:r>
            <a:r>
              <a:rPr lang="en-US" spc="150" dirty="0"/>
              <a:t>we are </a:t>
            </a:r>
            <a:r>
              <a:rPr lang="en-US" b="0" i="0" spc="150" dirty="0">
                <a:effectLst/>
              </a:rPr>
              <a:t>collecting daily stock details of 200 companies from Yahoo Finance.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0BDAE-C783-29E8-4567-5A52F29E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7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D3B8-FFF2-D594-A25E-8B200CC6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316B3-8E68-71E6-102F-FAB7CF922A52}"/>
              </a:ext>
            </a:extLst>
          </p:cNvPr>
          <p:cNvSpPr txBox="1"/>
          <p:nvPr/>
        </p:nvSpPr>
        <p:spPr>
          <a:xfrm>
            <a:off x="1447645" y="2851944"/>
            <a:ext cx="22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Yahoo Finance API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388EB9-AA3D-35EA-6B2E-5EF6DDC55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884" y="2271416"/>
            <a:ext cx="7695920" cy="26348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3FE09B-1538-E3AB-6DB6-44E5BB54661B}"/>
              </a:ext>
            </a:extLst>
          </p:cNvPr>
          <p:cNvSpPr txBox="1"/>
          <p:nvPr/>
        </p:nvSpPr>
        <p:spPr>
          <a:xfrm>
            <a:off x="678568" y="5712813"/>
            <a:ext cx="731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Data</a:t>
            </a:r>
            <a:endParaRPr lang="en-CA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DD3E3DC-C084-466B-FA5F-8B096F0A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264" y="5024396"/>
            <a:ext cx="9992540" cy="17153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D87F46-43F7-8343-1EA8-451F3DA34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3335531"/>
            <a:ext cx="2339543" cy="8851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E0E42-271B-E497-96D4-5CF5E0F1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5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DC036-D153-8C5E-C378-47A89EFB9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Data Preparation</a:t>
            </a:r>
          </a:p>
        </p:txBody>
      </p:sp>
      <p:grpSp>
        <p:nvGrpSpPr>
          <p:cNvPr id="32" name="Group 24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26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D61D7638-599A-9FEA-AC08-E4F5F69AC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07" y="1804297"/>
            <a:ext cx="3249406" cy="32494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82345-E985-5F10-4650-1AFE6F63A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8" y="2312988"/>
            <a:ext cx="5197655" cy="3651250"/>
          </a:xfrm>
        </p:spPr>
        <p:txBody>
          <a:bodyPr>
            <a:normAutofit/>
          </a:bodyPr>
          <a:lstStyle/>
          <a:p>
            <a:r>
              <a:rPr lang="en-US" b="0" i="0" spc="150">
                <a:effectLst/>
              </a:rPr>
              <a:t>Perform necessary preprocessing based on model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Selection of Feature and Target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Converting data into the correct format or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spc="150">
                <a:effectLst/>
              </a:rPr>
              <a:t>Normalizing or </a:t>
            </a:r>
            <a:r>
              <a:rPr lang="en-CA"/>
              <a:t>Standardizing</a:t>
            </a:r>
            <a:r>
              <a:rPr lang="en-US" b="0" i="0" spc="150">
                <a:effectLst/>
              </a:rPr>
              <a:t> the Data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74326-2B50-B722-7DD5-C8976E33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/>
              <a:pPr algn="l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7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46B8F0E5-1407-58F9-8887-5224902A2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69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80733-B169-D2B8-168E-AE05B165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366" y="673100"/>
            <a:ext cx="4780129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Model Selection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37DEE-A000-8C4C-DF55-9785310A4265}"/>
              </a:ext>
            </a:extLst>
          </p:cNvPr>
          <p:cNvSpPr txBox="1"/>
          <p:nvPr/>
        </p:nvSpPr>
        <p:spPr>
          <a:xfrm>
            <a:off x="992518" y="2312988"/>
            <a:ext cx="5368525" cy="365125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7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7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neural network-based Regressor model which considers the impact of other companies on the target company.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7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7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Recurrent Neural Network Model to study the past behavior of the target company and give results accordingly. 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7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7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 Artificial Neural Networks which takes in both their predictions and helps reach a firm and robust conclusion.</a:t>
            </a:r>
            <a:endParaRPr lang="en-US" sz="17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3F67D-D7CE-2889-21EF-38FC8A32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044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672</Words>
  <Application>Microsoft Office PowerPoint</Application>
  <PresentationFormat>Widescreen</PresentationFormat>
  <Paragraphs>81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DengXian</vt:lpstr>
      <vt:lpstr>Meiryo</vt:lpstr>
      <vt:lpstr>Söhne</vt:lpstr>
      <vt:lpstr>source-serif-pro</vt:lpstr>
      <vt:lpstr>Arial</vt:lpstr>
      <vt:lpstr>Calibri</vt:lpstr>
      <vt:lpstr>Corbel</vt:lpstr>
      <vt:lpstr>Wingdings</vt:lpstr>
      <vt:lpstr>SketchLinesVTI</vt:lpstr>
      <vt:lpstr>Prospective Analysis of Stock Prices with Deep Learning </vt:lpstr>
      <vt:lpstr>Outline</vt:lpstr>
      <vt:lpstr> What is Prospective Analysis of Stock Prices? </vt:lpstr>
      <vt:lpstr>Purpose</vt:lpstr>
      <vt:lpstr>Our Approach</vt:lpstr>
      <vt:lpstr>Datasets</vt:lpstr>
      <vt:lpstr>Access the Data</vt:lpstr>
      <vt:lpstr>Data Preparation</vt:lpstr>
      <vt:lpstr>Model Selection </vt:lpstr>
      <vt:lpstr>Model Evaluation</vt:lpstr>
      <vt:lpstr>Tableau Dashboard</vt:lpstr>
      <vt:lpstr>Limitation</vt:lpstr>
      <vt:lpstr>Conclusion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Prospective Analysis of Stock Prices with Deep Learning </dc:title>
  <dc:creator>Shekhawat, Jitendra Singh</dc:creator>
  <cp:lastModifiedBy>SUN Ze</cp:lastModifiedBy>
  <cp:revision>23</cp:revision>
  <dcterms:created xsi:type="dcterms:W3CDTF">2023-02-08T15:38:00Z</dcterms:created>
  <dcterms:modified xsi:type="dcterms:W3CDTF">2023-02-10T19:02:18Z</dcterms:modified>
</cp:coreProperties>
</file>